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7" r:id="rId12"/>
    <p:sldId id="262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F9113-DA57-4EAF-A2CE-C68F65F5E34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2867F-9260-4E11-BB66-45620956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A5B71-BA0A-47B6-AE86-6916F4AA0E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8BD6C-A0B8-410D-8190-EB7E9FE92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8BD6C-A0B8-410D-8190-EB7E9FE924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9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11F0-6005-446F-BDC4-14B9AE99E4B6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B644-AE43-4DA3-846E-D746BA0CA7B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212222" cy="2514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Improving </a:t>
            </a:r>
            <a:r>
              <a:rPr lang="en-US" dirty="0"/>
              <a:t>Water </a:t>
            </a:r>
            <a:r>
              <a:rPr lang="en-US" dirty="0" smtClean="0"/>
              <a:t>Quality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 the Red River &amp;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Ouachita Basins</a:t>
            </a:r>
            <a:br>
              <a:rPr lang="en-US" dirty="0" smtClean="0"/>
            </a:br>
            <a:r>
              <a:rPr lang="en-US" sz="1600" i="1" dirty="0" smtClean="0"/>
              <a:t>September 2011-September 2012 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7758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Olivia Ward</a:t>
            </a:r>
          </a:p>
          <a:p>
            <a:r>
              <a:rPr lang="en-US" dirty="0">
                <a:solidFill>
                  <a:schemeClr val="tx1"/>
                </a:solidFill>
              </a:rPr>
              <a:t>Watershed Coordinator </a:t>
            </a:r>
          </a:p>
          <a:p>
            <a:r>
              <a:rPr lang="en-US" dirty="0">
                <a:solidFill>
                  <a:schemeClr val="tx1"/>
                </a:solidFill>
              </a:rPr>
              <a:t>Trailblazer RC&amp;D </a:t>
            </a:r>
          </a:p>
          <a:p>
            <a:r>
              <a:rPr lang="en-US" dirty="0">
                <a:solidFill>
                  <a:schemeClr val="tx1"/>
                </a:solidFill>
              </a:rPr>
              <a:t>Ruston, 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99" y="63501"/>
            <a:ext cx="8678869" cy="1079499"/>
          </a:xfrm>
        </p:spPr>
        <p:txBody>
          <a:bodyPr/>
          <a:lstStyle/>
          <a:p>
            <a:pPr algn="ctr"/>
            <a:r>
              <a:rPr lang="en-US" sz="2800" b="1" dirty="0" smtClean="0"/>
              <a:t>Total WQ Outreach Around TB Parishes for Sep 2011- Sep 2012 = </a:t>
            </a:r>
            <a:r>
              <a:rPr lang="en-US" sz="2800" b="1" dirty="0" smtClean="0">
                <a:solidFill>
                  <a:srgbClr val="FF0000"/>
                </a:solidFill>
              </a:rPr>
              <a:t>5,015!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FIREWISE STAFF\Pictures\SCHOOLS\Central Elementary FIELD TRIP 101111\IMG_15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3" b="13333"/>
          <a:stretch/>
        </p:blipFill>
        <p:spPr bwMode="auto">
          <a:xfrm>
            <a:off x="25400" y="1143000"/>
            <a:ext cx="4953000" cy="2590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FIREWISE STAFF\Pictures\SCHOOLS\Claiborne Academy\5th Grade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1" r="15377"/>
          <a:stretch/>
        </p:blipFill>
        <p:spPr bwMode="auto">
          <a:xfrm>
            <a:off x="264004" y="3940032"/>
            <a:ext cx="4191000" cy="27723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6554" y="392733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Claiborne Academy 11/1/11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0" y="1143000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WQ Field Trip to Lake Bistineau State Park with Central Elementary 10/11/11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22" name="Picture 6" descr="C:\Users\FIREWISE STAFF\Pictures\SCHOOLS\Cope Middle School\IMG_24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46216" r="21099"/>
          <a:stretch/>
        </p:blipFill>
        <p:spPr bwMode="auto">
          <a:xfrm>
            <a:off x="4648200" y="3940032"/>
            <a:ext cx="4306415" cy="24398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5716432"/>
            <a:ext cx="346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Cope Middle School 12/5/11</a:t>
            </a:r>
            <a:endParaRPr lang="en-US" b="1" dirty="0"/>
          </a:p>
        </p:txBody>
      </p:sp>
      <p:pic>
        <p:nvPicPr>
          <p:cNvPr id="9223" name="Picture 7" descr="C:\Users\FIREWISE STAFF\Pictures\LIBRARIES\Springhill Library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7"/>
          <a:stretch/>
        </p:blipFill>
        <p:spPr bwMode="auto">
          <a:xfrm>
            <a:off x="5148885" y="1259681"/>
            <a:ext cx="3805730" cy="23574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2970788"/>
            <a:ext cx="2325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Springhill Library 7/19/12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96200" cy="1371600"/>
          </a:xfrm>
        </p:spPr>
        <p:txBody>
          <a:bodyPr/>
          <a:lstStyle/>
          <a:p>
            <a:pPr algn="ctr"/>
            <a:r>
              <a:rPr lang="en-US" dirty="0" smtClean="0"/>
              <a:t>Other accomplishments 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Future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876800"/>
          </a:xfrm>
        </p:spPr>
        <p:txBody>
          <a:bodyPr>
            <a:normAutofit/>
          </a:bodyPr>
          <a:lstStyle/>
          <a:p>
            <a:pPr lvl="0">
              <a:buClr>
                <a:srgbClr val="C5E1FE"/>
              </a:buClr>
            </a:pPr>
            <a:r>
              <a:rPr lang="en-US" sz="2400" dirty="0" smtClean="0"/>
              <a:t>Revisions were made to the previous watershed plan on the Dugdemona River and re-submitted; in addition, a proposal was submitted to have forestry workshops conducted within the Dugdemona watershed. </a:t>
            </a:r>
            <a:endParaRPr lang="en-US" sz="2400" dirty="0">
              <a:solidFill>
                <a:prstClr val="white"/>
              </a:solidFill>
            </a:endParaRPr>
          </a:p>
          <a:p>
            <a:r>
              <a:rPr lang="en-US" sz="2400" dirty="0" smtClean="0"/>
              <a:t>Continue working on Caney Lake watershed plan; add in new monitoring data.  DEQ collected new samples on Caney from March 3, 2012 – July 10, 2012.  Finish Plan.</a:t>
            </a:r>
          </a:p>
          <a:p>
            <a:r>
              <a:rPr lang="en-US" sz="2400" dirty="0" smtClean="0"/>
              <a:t>Begin work on new watershed assigned; </a:t>
            </a:r>
            <a:r>
              <a:rPr lang="en-US" sz="2400" dirty="0" err="1" smtClean="0"/>
              <a:t>Cheniere</a:t>
            </a:r>
            <a:r>
              <a:rPr lang="en-US" sz="2400" dirty="0" smtClean="0"/>
              <a:t> Creek Watershed in Ouachita Parish. </a:t>
            </a:r>
          </a:p>
        </p:txBody>
      </p:sp>
    </p:spTree>
    <p:extLst>
      <p:ext uri="{BB962C8B-B14F-4D97-AF65-F5344CB8AC3E}">
        <p14:creationId xmlns:p14="http://schemas.microsoft.com/office/powerpoint/2010/main" val="41855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152400"/>
            <a:ext cx="5257800" cy="1092200"/>
          </a:xfrm>
        </p:spPr>
        <p:txBody>
          <a:bodyPr/>
          <a:lstStyle/>
          <a:p>
            <a:pPr algn="ctr"/>
            <a:r>
              <a:rPr lang="en-US" sz="4400" i="1" dirty="0" smtClean="0">
                <a:solidFill>
                  <a:srgbClr val="FF0000"/>
                </a:solidFill>
              </a:rPr>
              <a:t>QUESTIONS</a:t>
            </a:r>
            <a:r>
              <a:rPr lang="en-US" i="1" dirty="0" smtClean="0">
                <a:solidFill>
                  <a:srgbClr val="FF0000"/>
                </a:solidFill>
              </a:rPr>
              <a:t>? 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FIREWISE STAFF\Pictures\SCHOOLS\Sun City Elementary\1st Grade\IMG_41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4" t="33739" r="4411"/>
          <a:stretch/>
        </p:blipFill>
        <p:spPr bwMode="auto">
          <a:xfrm>
            <a:off x="2209800" y="1320799"/>
            <a:ext cx="3962400" cy="423835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" y="5791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iner Hand ITC" pitchFamily="66" charset="0"/>
              </a:rPr>
              <a:t>~</a:t>
            </a:r>
            <a:r>
              <a:rPr lang="en-US" sz="5400" b="1" dirty="0" smtClean="0">
                <a:solidFill>
                  <a:srgbClr val="FF0000"/>
                </a:solidFill>
                <a:latin typeface="Viner Hand ITC" pitchFamily="66" charset="0"/>
              </a:rPr>
              <a:t>MERRY CHRISTMAS~</a:t>
            </a:r>
            <a:endParaRPr lang="en-US" sz="5400" b="1" dirty="0">
              <a:solidFill>
                <a:srgbClr val="FF000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REWISE STAFF\Pictures\Caney Lake\11-23-11\IMG_2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52400"/>
            <a:ext cx="7125113" cy="924475"/>
          </a:xfrm>
        </p:spPr>
        <p:txBody>
          <a:bodyPr/>
          <a:lstStyle/>
          <a:p>
            <a:pPr algn="ctr"/>
            <a:r>
              <a:rPr lang="en-US" dirty="0" smtClean="0"/>
              <a:t>Caney Lake Watershed </a:t>
            </a:r>
            <a:br>
              <a:rPr lang="en-US" dirty="0" smtClean="0"/>
            </a:br>
            <a:r>
              <a:rPr lang="en-US" dirty="0" smtClean="0"/>
              <a:t>081505</a:t>
            </a:r>
            <a:endParaRPr lang="en-US" dirty="0"/>
          </a:p>
        </p:txBody>
      </p:sp>
      <p:pic>
        <p:nvPicPr>
          <p:cNvPr id="1027" name="Picture 3" descr="C:\Users\FIREWISE STAFF\Pictures\Caney Lake\11-23-11\CC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348826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00" y="152400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Located in Jackson Parish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Louisiana’s 2010 Integrated Report indicated that Caney Lake is fully meeting SCR and FWP uses, but is impaired for PCR because of fecal coliform concentrations.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Very popular recreational and fishing lake; expensive real estate area also.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25113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Activities &amp; Accomplishments 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29755" cy="54101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Visual Site Assessments: via satellite imaging &amp; also via watershed drive (11/23, 11/29).  </a:t>
            </a:r>
          </a:p>
          <a:p>
            <a:pPr lvl="1"/>
            <a:r>
              <a:rPr lang="en-US" sz="2400" dirty="0" smtClean="0"/>
              <a:t>Counted home sites and chicken houses; got a feel for the watershed – areas of denser population &amp; usage; any other notable areas </a:t>
            </a:r>
          </a:p>
          <a:p>
            <a:r>
              <a:rPr lang="en-US" sz="2800" dirty="0" smtClean="0"/>
              <a:t>Stakeholder Involvement </a:t>
            </a:r>
          </a:p>
          <a:p>
            <a:r>
              <a:rPr lang="en-US" sz="2800" dirty="0" smtClean="0"/>
              <a:t>Educational Outreach </a:t>
            </a:r>
          </a:p>
          <a:p>
            <a:r>
              <a:rPr lang="en-US" sz="2800" dirty="0" smtClean="0"/>
              <a:t>PSAs (3/1, 3/15, 3/29, 4/12) &gt; about Caney Lake; Jackson Parish Independent </a:t>
            </a:r>
          </a:p>
          <a:p>
            <a:r>
              <a:rPr lang="en-US" sz="2800" dirty="0" smtClean="0"/>
              <a:t>Watershed Plan: approximately 70% complete; new information to be added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2700"/>
            <a:ext cx="7125113" cy="762000"/>
          </a:xfrm>
        </p:spPr>
        <p:txBody>
          <a:bodyPr/>
          <a:lstStyle/>
          <a:p>
            <a:pPr algn="ctr"/>
            <a:r>
              <a:rPr lang="en-US" dirty="0" smtClean="0"/>
              <a:t>Stakeholder Involvement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3168650"/>
            <a:ext cx="8420100" cy="3689350"/>
          </a:xfrm>
        </p:spPr>
        <p:txBody>
          <a:bodyPr/>
          <a:lstStyle/>
          <a:p>
            <a:r>
              <a:rPr lang="en-US" dirty="0" smtClean="0"/>
              <a:t>Stakeholder Meetings held on March 19</a:t>
            </a:r>
            <a:r>
              <a:rPr lang="en-US" baseline="30000" dirty="0" smtClean="0"/>
              <a:t>th</a:t>
            </a:r>
            <a:r>
              <a:rPr lang="en-US" dirty="0" smtClean="0"/>
              <a:t> and April 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Dugdemona SWCD </a:t>
            </a:r>
          </a:p>
          <a:p>
            <a:pPr lvl="1"/>
            <a:r>
              <a:rPr lang="en-US" dirty="0" smtClean="0"/>
              <a:t>Jackson Parish Police Jury</a:t>
            </a:r>
          </a:p>
          <a:p>
            <a:pPr lvl="1"/>
            <a:r>
              <a:rPr lang="en-US" dirty="0" smtClean="0"/>
              <a:t>Jimmie Davis State Park</a:t>
            </a:r>
          </a:p>
          <a:p>
            <a:pPr lvl="1"/>
            <a:r>
              <a:rPr lang="en-US" dirty="0" smtClean="0"/>
              <a:t>Caney Lake Watershed Commission &gt;                                            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been very helpful, supportive of watershed efforts, and hands-on. </a:t>
            </a:r>
          </a:p>
          <a:p>
            <a:pPr lvl="1"/>
            <a:r>
              <a:rPr lang="en-US" dirty="0" smtClean="0"/>
              <a:t>Community/residents/landowners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2050" name="Picture 2" descr="C:\Users\FIREWISE STAFF\Pictures\Caney Lake\031912 WS Meeting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/>
        </p:blipFill>
        <p:spPr bwMode="auto">
          <a:xfrm>
            <a:off x="127000" y="692150"/>
            <a:ext cx="49876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REWISE STAFF\Pictures\Caney Lake\041612 Meeting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t="32143" r="4464"/>
          <a:stretch/>
        </p:blipFill>
        <p:spPr bwMode="auto">
          <a:xfrm>
            <a:off x="5114636" y="692150"/>
            <a:ext cx="395705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125113" cy="924475"/>
          </a:xfrm>
        </p:spPr>
        <p:txBody>
          <a:bodyPr/>
          <a:lstStyle/>
          <a:p>
            <a:r>
              <a:rPr lang="en-US" dirty="0" smtClean="0"/>
              <a:t>Educational Outreach In Caney Lake Watershed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229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400" b="1" dirty="0" smtClean="0"/>
              <a:t>641</a:t>
            </a:r>
            <a:r>
              <a:rPr lang="en-US" sz="2400" dirty="0" smtClean="0"/>
              <a:t> People directly reached Sep 2011-Sep 2012</a:t>
            </a:r>
          </a:p>
          <a:p>
            <a:endParaRPr lang="en-US" sz="14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400" dirty="0" smtClean="0"/>
              <a:t>This was done through presentations at schools, Chamber of Commerce, Police Jury, Library, 4H Survivor Camp, and field trips. </a:t>
            </a:r>
            <a:endParaRPr lang="en-US" sz="2400" dirty="0"/>
          </a:p>
        </p:txBody>
      </p:sp>
      <p:pic>
        <p:nvPicPr>
          <p:cNvPr id="4098" name="Picture 2" descr="C:\Users\FIREWISE STAFF\Pictures\4-H\Survivor Camp 111811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7" y="3581401"/>
            <a:ext cx="4108793" cy="308159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IREWISE STAFF\Pictures\4-H\Survivor Camp 111811\IMG_2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1"/>
            <a:ext cx="4091859" cy="306889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REWISE STAFF\Pictures\SCHOOLS\Weston High School\LaHistory Class\W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9" b="12346"/>
          <a:stretch/>
        </p:blipFill>
        <p:spPr bwMode="auto">
          <a:xfrm>
            <a:off x="152400" y="76200"/>
            <a:ext cx="5328106" cy="28702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IREWISE STAFF\Pictures\SCHOOLS\Weston High School\Essay Contest\IMG_38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r="4945"/>
          <a:stretch/>
        </p:blipFill>
        <p:spPr bwMode="auto">
          <a:xfrm>
            <a:off x="5727700" y="1199464"/>
            <a:ext cx="3253301" cy="47949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FIREWISE STAFF\Pictures\SCHOOLS\Hodge Head Start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266700" y="3073400"/>
            <a:ext cx="5080000" cy="3556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" y="76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Weston High School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9/26/11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7700" y="120512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Weston H.S. Essay Contest Winners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3/30/12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800" y="3098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Hodge Head Start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11/29/11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IREWISE STAFF\Pictures\SCHOOLS\Southside Elementary Field Tri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267200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IREWISE STAFF\Pictures\SCHOOLS\Southside Elementary Field Tri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65100"/>
            <a:ext cx="4267200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IREWISE STAFF\Pictures\SCHOOLS\Southside Elementary Field Trip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5100"/>
            <a:ext cx="4267200" cy="2324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FIREWISE STAFF\Pictures\SCHOOLS\Southside Elementary Field Trip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267200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100" y="2667000"/>
            <a:ext cx="410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WQ Field Trip at Caney Lake with Southside Elementary  3/27/12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REWISE STAFF\Pictures\SCHOOLS\Jonesboro-Hodge High School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/>
        </p:blipFill>
        <p:spPr bwMode="auto">
          <a:xfrm>
            <a:off x="184150" y="142875"/>
            <a:ext cx="4483100" cy="304558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IREWISE STAFF\Pictures\SCHOOLS\Jonesboro-Hodge High School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352800"/>
            <a:ext cx="4267200" cy="3200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FIREWISE STAFF\Pictures\SCHOOLS\Jonesboro-Hodge High School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066800"/>
            <a:ext cx="3762375" cy="563727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199" y="142875"/>
            <a:ext cx="365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WQ Field Trip at Caney Lake with Jonesboro-Hodge High School 4/3/12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REWISE STAFF\Pictures\LIBRARIES\Jackson P. Library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 bwMode="auto">
          <a:xfrm>
            <a:off x="3962400" y="152400"/>
            <a:ext cx="5080000" cy="23749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IREWISE STAFF\Pictures\LIBRARIES\Jackson P. Library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5400675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WQ Presentation at Jackson Parish Library 6/13/12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801070"/>
            <a:ext cx="302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WQ Presentation at Jackson Parish Library 7/9/12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5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237</TotalTime>
  <Words>389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Trebuchet MS</vt:lpstr>
      <vt:lpstr>Verdana</vt:lpstr>
      <vt:lpstr>Viner Hand ITC</vt:lpstr>
      <vt:lpstr>Wingdings 2</vt:lpstr>
      <vt:lpstr>Winter</vt:lpstr>
      <vt:lpstr> Improving Water Quality  in the Red River &amp;  Ouachita Basins September 2011-September 2012 </vt:lpstr>
      <vt:lpstr>Caney Lake Watershed  081505</vt:lpstr>
      <vt:lpstr>Activities &amp; Accomplishments </vt:lpstr>
      <vt:lpstr>Stakeholder Involvement </vt:lpstr>
      <vt:lpstr>Educational Outreach In Caney Lake Watershed </vt:lpstr>
      <vt:lpstr>PowerPoint Presentation</vt:lpstr>
      <vt:lpstr>PowerPoint Presentation</vt:lpstr>
      <vt:lpstr>PowerPoint Presentation</vt:lpstr>
      <vt:lpstr>PowerPoint Presentation</vt:lpstr>
      <vt:lpstr>Total WQ Outreach Around TB Parishes for Sep 2011- Sep 2012 = 5,015!</vt:lpstr>
      <vt:lpstr>Other accomplishments  &amp;  Future Plans </vt:lpstr>
      <vt:lpstr>QUESTIONS?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FIREWISE STAFF</dc:creator>
  <cp:lastModifiedBy>Rachel Miller Totaro</cp:lastModifiedBy>
  <cp:revision>21</cp:revision>
  <cp:lastPrinted>2012-12-12T18:51:02Z</cp:lastPrinted>
  <dcterms:created xsi:type="dcterms:W3CDTF">2012-12-12T15:10:24Z</dcterms:created>
  <dcterms:modified xsi:type="dcterms:W3CDTF">2017-03-02T16:20:15Z</dcterms:modified>
</cp:coreProperties>
</file>