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diagrams/colors11.xml" ContentType="application/vnd.openxmlformats-officedocument.drawingml.diagramColors+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s/slide119.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slides/slide138.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s/slide139.xml" ContentType="application/vnd.openxmlformats-officedocument.presentationml.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slides/slide129.xml" ContentType="application/vnd.openxmlformats-officedocument.presentationml.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slides/slide118.xml" ContentType="application/vnd.openxmlformats-officedocument.presentationml.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5"/>
  </p:notesMasterIdLst>
  <p:handoutMasterIdLst>
    <p:handoutMasterId r:id="rId146"/>
  </p:handoutMasterIdLst>
  <p:sldIdLst>
    <p:sldId id="259" r:id="rId2"/>
    <p:sldId id="482" r:id="rId3"/>
    <p:sldId id="436" r:id="rId4"/>
    <p:sldId id="437" r:id="rId5"/>
    <p:sldId id="438" r:id="rId6"/>
    <p:sldId id="439" r:id="rId7"/>
    <p:sldId id="440" r:id="rId8"/>
    <p:sldId id="441" r:id="rId9"/>
    <p:sldId id="442" r:id="rId10"/>
    <p:sldId id="443" r:id="rId11"/>
    <p:sldId id="444" r:id="rId12"/>
    <p:sldId id="445" r:id="rId13"/>
    <p:sldId id="446" r:id="rId14"/>
    <p:sldId id="447" r:id="rId15"/>
    <p:sldId id="448" r:id="rId16"/>
    <p:sldId id="449" r:id="rId17"/>
    <p:sldId id="450" r:id="rId18"/>
    <p:sldId id="451" r:id="rId19"/>
    <p:sldId id="560" r:id="rId20"/>
    <p:sldId id="561" r:id="rId21"/>
    <p:sldId id="562" r:id="rId22"/>
    <p:sldId id="563" r:id="rId23"/>
    <p:sldId id="564" r:id="rId24"/>
    <p:sldId id="565" r:id="rId25"/>
    <p:sldId id="566" r:id="rId26"/>
    <p:sldId id="567" r:id="rId27"/>
    <p:sldId id="568" r:id="rId28"/>
    <p:sldId id="569" r:id="rId29"/>
    <p:sldId id="570" r:id="rId30"/>
    <p:sldId id="571" r:id="rId31"/>
    <p:sldId id="572" r:id="rId32"/>
    <p:sldId id="573" r:id="rId33"/>
    <p:sldId id="574" r:id="rId34"/>
    <p:sldId id="575" r:id="rId35"/>
    <p:sldId id="576" r:id="rId36"/>
    <p:sldId id="577" r:id="rId37"/>
    <p:sldId id="452" r:id="rId38"/>
    <p:sldId id="453" r:id="rId39"/>
    <p:sldId id="454" r:id="rId40"/>
    <p:sldId id="455" r:id="rId41"/>
    <p:sldId id="456" r:id="rId42"/>
    <p:sldId id="457" r:id="rId43"/>
    <p:sldId id="458" r:id="rId44"/>
    <p:sldId id="459" r:id="rId45"/>
    <p:sldId id="460" r:id="rId46"/>
    <p:sldId id="461" r:id="rId47"/>
    <p:sldId id="462" r:id="rId48"/>
    <p:sldId id="463" r:id="rId49"/>
    <p:sldId id="464" r:id="rId50"/>
    <p:sldId id="465" r:id="rId51"/>
    <p:sldId id="466" r:id="rId52"/>
    <p:sldId id="467" r:id="rId53"/>
    <p:sldId id="468" r:id="rId54"/>
    <p:sldId id="469" r:id="rId55"/>
    <p:sldId id="470" r:id="rId56"/>
    <p:sldId id="471" r:id="rId57"/>
    <p:sldId id="472" r:id="rId58"/>
    <p:sldId id="473" r:id="rId59"/>
    <p:sldId id="474" r:id="rId60"/>
    <p:sldId id="475" r:id="rId61"/>
    <p:sldId id="476" r:id="rId62"/>
    <p:sldId id="477" r:id="rId63"/>
    <p:sldId id="478" r:id="rId64"/>
    <p:sldId id="479" r:id="rId65"/>
    <p:sldId id="480" r:id="rId66"/>
    <p:sldId id="481" r:id="rId67"/>
    <p:sldId id="524" r:id="rId68"/>
    <p:sldId id="578" r:id="rId69"/>
    <p:sldId id="484" r:id="rId70"/>
    <p:sldId id="485" r:id="rId71"/>
    <p:sldId id="486" r:id="rId72"/>
    <p:sldId id="487" r:id="rId73"/>
    <p:sldId id="488" r:id="rId74"/>
    <p:sldId id="489" r:id="rId75"/>
    <p:sldId id="490" r:id="rId76"/>
    <p:sldId id="491" r:id="rId77"/>
    <p:sldId id="492" r:id="rId78"/>
    <p:sldId id="493" r:id="rId79"/>
    <p:sldId id="494" r:id="rId80"/>
    <p:sldId id="495" r:id="rId81"/>
    <p:sldId id="496" r:id="rId82"/>
    <p:sldId id="497" r:id="rId83"/>
    <p:sldId id="498" r:id="rId84"/>
    <p:sldId id="499" r:id="rId85"/>
    <p:sldId id="500" r:id="rId86"/>
    <p:sldId id="501" r:id="rId87"/>
    <p:sldId id="502" r:id="rId88"/>
    <p:sldId id="503" r:id="rId89"/>
    <p:sldId id="504" r:id="rId90"/>
    <p:sldId id="505" r:id="rId91"/>
    <p:sldId id="506" r:id="rId92"/>
    <p:sldId id="507" r:id="rId93"/>
    <p:sldId id="508" r:id="rId94"/>
    <p:sldId id="509" r:id="rId95"/>
    <p:sldId id="510" r:id="rId96"/>
    <p:sldId id="511" r:id="rId97"/>
    <p:sldId id="512" r:id="rId98"/>
    <p:sldId id="513" r:id="rId99"/>
    <p:sldId id="514" r:id="rId100"/>
    <p:sldId id="515" r:id="rId101"/>
    <p:sldId id="516" r:id="rId102"/>
    <p:sldId id="517" r:id="rId103"/>
    <p:sldId id="518" r:id="rId104"/>
    <p:sldId id="519" r:id="rId105"/>
    <p:sldId id="520" r:id="rId106"/>
    <p:sldId id="521" r:id="rId107"/>
    <p:sldId id="522" r:id="rId108"/>
    <p:sldId id="523" r:id="rId109"/>
    <p:sldId id="526" r:id="rId110"/>
    <p:sldId id="579" r:id="rId111"/>
    <p:sldId id="527" r:id="rId112"/>
    <p:sldId id="528" r:id="rId113"/>
    <p:sldId id="529" r:id="rId114"/>
    <p:sldId id="530" r:id="rId115"/>
    <p:sldId id="531" r:id="rId116"/>
    <p:sldId id="532" r:id="rId117"/>
    <p:sldId id="533" r:id="rId118"/>
    <p:sldId id="534" r:id="rId119"/>
    <p:sldId id="535" r:id="rId120"/>
    <p:sldId id="536" r:id="rId121"/>
    <p:sldId id="537" r:id="rId122"/>
    <p:sldId id="538" r:id="rId123"/>
    <p:sldId id="539" r:id="rId124"/>
    <p:sldId id="540" r:id="rId125"/>
    <p:sldId id="541" r:id="rId126"/>
    <p:sldId id="542" r:id="rId127"/>
    <p:sldId id="543" r:id="rId128"/>
    <p:sldId id="544" r:id="rId129"/>
    <p:sldId id="545" r:id="rId130"/>
    <p:sldId id="546" r:id="rId131"/>
    <p:sldId id="547" r:id="rId132"/>
    <p:sldId id="548" r:id="rId133"/>
    <p:sldId id="549" r:id="rId134"/>
    <p:sldId id="550" r:id="rId135"/>
    <p:sldId id="551" r:id="rId136"/>
    <p:sldId id="552" r:id="rId137"/>
    <p:sldId id="553" r:id="rId138"/>
    <p:sldId id="554" r:id="rId139"/>
    <p:sldId id="555" r:id="rId140"/>
    <p:sldId id="556" r:id="rId141"/>
    <p:sldId id="557" r:id="rId142"/>
    <p:sldId id="558" r:id="rId143"/>
    <p:sldId id="559" r:id="rId144"/>
  </p:sldIdLst>
  <p:sldSz cx="9144000" cy="6858000" type="screen4x3"/>
  <p:notesSz cx="685800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62610" autoAdjust="0"/>
  </p:normalViewPr>
  <p:slideViewPr>
    <p:cSldViewPr>
      <p:cViewPr varScale="1">
        <p:scale>
          <a:sx n="74" d="100"/>
          <a:sy n="74" d="100"/>
        </p:scale>
        <p:origin x="-360" y="-102"/>
      </p:cViewPr>
      <p:guideLst>
        <p:guide orient="horz" pos="2160"/>
        <p:guide pos="2880"/>
      </p:guideLst>
    </p:cSldViewPr>
  </p:slideViewPr>
  <p:outlineViewPr>
    <p:cViewPr>
      <p:scale>
        <a:sx n="33" d="100"/>
        <a:sy n="33" d="100"/>
      </p:scale>
      <p:origin x="12" y="3018"/>
    </p:cViewPr>
  </p:outlineViewPr>
  <p:notesTextViewPr>
    <p:cViewPr>
      <p:scale>
        <a:sx n="100" d="100"/>
        <a:sy n="100" d="100"/>
      </p:scale>
      <p:origin x="0" y="0"/>
    </p:cViewPr>
  </p:notesTextViewPr>
  <p:sorterViewPr>
    <p:cViewPr>
      <p:scale>
        <a:sx n="66" d="100"/>
        <a:sy n="66" d="100"/>
      </p:scale>
      <p:origin x="0" y="1778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1FE13-628E-43CF-8EA3-C874F81A7B92}"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6A8E249D-5E21-4AA2-976E-66797F1A03DF}">
      <dgm:prSet phldrT="[Text]" custT="1"/>
      <dgm:spPr/>
      <dgm:t>
        <a:bodyPr/>
        <a:lstStyle/>
        <a:p>
          <a:pPr>
            <a:lnSpc>
              <a:spcPct val="100000"/>
            </a:lnSpc>
            <a:spcAft>
              <a:spcPts val="0"/>
            </a:spcAft>
          </a:pPr>
          <a:r>
            <a:rPr lang="en-US" sz="1200" b="1" i="0" cap="small" baseline="0" dirty="0" smtClean="0"/>
            <a:t>Waste Permits </a:t>
          </a:r>
        </a:p>
      </dgm:t>
    </dgm:pt>
    <dgm:pt modelId="{FC3E6AE8-0C16-424C-AFD1-7EA34FB0498D}" type="parTrans" cxnId="{207E0BF4-1C94-444D-B008-53CB28AC2EF7}">
      <dgm:prSet/>
      <dgm:spPr/>
      <dgm:t>
        <a:bodyPr/>
        <a:lstStyle/>
        <a:p>
          <a:endParaRPr lang="en-US" sz="1200"/>
        </a:p>
      </dgm:t>
    </dgm:pt>
    <dgm:pt modelId="{377F1E98-903D-4768-B027-8C2A7E50F728}" type="sibTrans" cxnId="{207E0BF4-1C94-444D-B008-53CB28AC2EF7}">
      <dgm:prSet/>
      <dgm:spPr/>
      <dgm:t>
        <a:bodyPr/>
        <a:lstStyle/>
        <a:p>
          <a:endParaRPr lang="en-US" sz="1200"/>
        </a:p>
      </dgm:t>
    </dgm:pt>
    <dgm:pt modelId="{A89AB916-999E-498E-95CA-8B385ECA6FCA}">
      <dgm:prSet phldrT="[Text]" custT="1"/>
      <dgm:spPr>
        <a:solidFill>
          <a:srgbClr val="336600"/>
        </a:solidFill>
      </dgm:spPr>
      <dgm:t>
        <a:bodyPr/>
        <a:lstStyle/>
        <a:p>
          <a:pPr>
            <a:lnSpc>
              <a:spcPct val="100000"/>
            </a:lnSpc>
            <a:spcAft>
              <a:spcPts val="0"/>
            </a:spcAft>
          </a:pPr>
          <a:r>
            <a:rPr lang="en-US" sz="1200" b="1" cap="small" baseline="0" dirty="0" smtClean="0"/>
            <a:t>Air Permits</a:t>
          </a:r>
        </a:p>
      </dgm:t>
    </dgm:pt>
    <dgm:pt modelId="{86C5A057-5715-46D7-9EA2-BB0B4ADB7638}" type="parTrans" cxnId="{20D4566C-510B-4C6F-9F58-75D987885236}">
      <dgm:prSet/>
      <dgm:spPr/>
      <dgm:t>
        <a:bodyPr/>
        <a:lstStyle/>
        <a:p>
          <a:endParaRPr lang="en-US" sz="1200"/>
        </a:p>
      </dgm:t>
    </dgm:pt>
    <dgm:pt modelId="{DAF3B028-99A4-42E9-8150-69E16D7420F0}" type="sibTrans" cxnId="{20D4566C-510B-4C6F-9F58-75D987885236}">
      <dgm:prSet/>
      <dgm:spPr/>
      <dgm:t>
        <a:bodyPr/>
        <a:lstStyle/>
        <a:p>
          <a:endParaRPr lang="en-US" sz="1200"/>
        </a:p>
      </dgm:t>
    </dgm:pt>
    <dgm:pt modelId="{A29C9F7D-EA21-41C8-BD8C-2DEF336CE2E7}">
      <dgm:prSet phldrT="[Text]" custT="1"/>
      <dgm:spPr/>
      <dgm:t>
        <a:bodyPr/>
        <a:lstStyle/>
        <a:p>
          <a:pPr>
            <a:lnSpc>
              <a:spcPct val="100000"/>
            </a:lnSpc>
            <a:spcAft>
              <a:spcPts val="0"/>
            </a:spcAft>
          </a:pPr>
          <a:r>
            <a:rPr lang="en-US" sz="1200" b="1" i="0" cap="small" baseline="0" dirty="0" smtClean="0"/>
            <a:t>Permits Support Division </a:t>
          </a:r>
        </a:p>
      </dgm:t>
    </dgm:pt>
    <dgm:pt modelId="{3FAD46A5-D175-4353-8166-988C5AE8AA60}" type="parTrans" cxnId="{283EADCF-2AF6-4976-B39C-568B94805BB7}">
      <dgm:prSet/>
      <dgm:spPr/>
      <dgm:t>
        <a:bodyPr/>
        <a:lstStyle/>
        <a:p>
          <a:endParaRPr lang="en-US" sz="1200"/>
        </a:p>
      </dgm:t>
    </dgm:pt>
    <dgm:pt modelId="{F0FDE593-0963-448F-BFCE-E6A968FC5B40}" type="sibTrans" cxnId="{283EADCF-2AF6-4976-B39C-568B94805BB7}">
      <dgm:prSet/>
      <dgm:spPr/>
      <dgm:t>
        <a:bodyPr/>
        <a:lstStyle/>
        <a:p>
          <a:endParaRPr lang="en-US" sz="1200"/>
        </a:p>
      </dgm:t>
    </dgm:pt>
    <dgm:pt modelId="{8432279C-C073-41B3-B49D-B89971326049}">
      <dgm:prSet phldrT="[Text]" custT="1"/>
      <dgm:spPr/>
      <dgm:t>
        <a:bodyPr/>
        <a:lstStyle/>
        <a:p>
          <a:pPr>
            <a:lnSpc>
              <a:spcPct val="100000"/>
            </a:lnSpc>
            <a:spcAft>
              <a:spcPts val="0"/>
            </a:spcAft>
          </a:pPr>
          <a:r>
            <a:rPr lang="en-US" sz="1200" b="1" cap="small" baseline="0" dirty="0" smtClean="0"/>
            <a:t>Water Permits </a:t>
          </a:r>
        </a:p>
      </dgm:t>
    </dgm:pt>
    <dgm:pt modelId="{C5F49DBF-2A8F-4688-946B-026F97F7CFCD}" type="parTrans" cxnId="{5B3C5F72-92EC-4C05-A16D-36A14329B55A}">
      <dgm:prSet/>
      <dgm:spPr/>
      <dgm:t>
        <a:bodyPr/>
        <a:lstStyle/>
        <a:p>
          <a:endParaRPr lang="en-US" sz="1200"/>
        </a:p>
      </dgm:t>
    </dgm:pt>
    <dgm:pt modelId="{C455FF5E-B17F-44B1-B76B-5CFF312F2E10}" type="sibTrans" cxnId="{5B3C5F72-92EC-4C05-A16D-36A14329B55A}">
      <dgm:prSet/>
      <dgm:spPr/>
      <dgm:t>
        <a:bodyPr/>
        <a:lstStyle/>
        <a:p>
          <a:endParaRPr lang="en-US" sz="1200"/>
        </a:p>
      </dgm:t>
    </dgm:pt>
    <dgm:pt modelId="{E2030AA3-CEB3-4CB6-A62B-BD4463FB393F}" type="pres">
      <dgm:prSet presAssocID="{1C71FE13-628E-43CF-8EA3-C874F81A7B92}" presName="linear" presStyleCnt="0">
        <dgm:presLayoutVars>
          <dgm:dir/>
          <dgm:animLvl val="lvl"/>
          <dgm:resizeHandles val="exact"/>
        </dgm:presLayoutVars>
      </dgm:prSet>
      <dgm:spPr/>
      <dgm:t>
        <a:bodyPr/>
        <a:lstStyle/>
        <a:p>
          <a:endParaRPr lang="en-US"/>
        </a:p>
      </dgm:t>
    </dgm:pt>
    <dgm:pt modelId="{EBEE02EF-064E-42CE-B15B-C41A208856A8}" type="pres">
      <dgm:prSet presAssocID="{8432279C-C073-41B3-B49D-B89971326049}" presName="parentLin" presStyleCnt="0"/>
      <dgm:spPr/>
      <dgm:t>
        <a:bodyPr/>
        <a:lstStyle/>
        <a:p>
          <a:endParaRPr lang="en-US"/>
        </a:p>
      </dgm:t>
    </dgm:pt>
    <dgm:pt modelId="{E75756FA-A5A0-4FE5-BA63-8425AE9A3A67}" type="pres">
      <dgm:prSet presAssocID="{8432279C-C073-41B3-B49D-B89971326049}" presName="parentLeftMargin" presStyleLbl="node1" presStyleIdx="0" presStyleCnt="4"/>
      <dgm:spPr/>
      <dgm:t>
        <a:bodyPr/>
        <a:lstStyle/>
        <a:p>
          <a:endParaRPr lang="en-US"/>
        </a:p>
      </dgm:t>
    </dgm:pt>
    <dgm:pt modelId="{CB383053-90B9-4AE7-8DF7-1ABDEFA55D0D}" type="pres">
      <dgm:prSet presAssocID="{8432279C-C073-41B3-B49D-B89971326049}" presName="parentText" presStyleLbl="node1" presStyleIdx="0" presStyleCnt="4">
        <dgm:presLayoutVars>
          <dgm:chMax val="0"/>
          <dgm:bulletEnabled val="1"/>
        </dgm:presLayoutVars>
      </dgm:prSet>
      <dgm:spPr/>
      <dgm:t>
        <a:bodyPr/>
        <a:lstStyle/>
        <a:p>
          <a:endParaRPr lang="en-US"/>
        </a:p>
      </dgm:t>
    </dgm:pt>
    <dgm:pt modelId="{94EE1BDD-E324-413B-A275-DD534AE1AA64}" type="pres">
      <dgm:prSet presAssocID="{8432279C-C073-41B3-B49D-B89971326049}" presName="negativeSpace" presStyleCnt="0"/>
      <dgm:spPr/>
      <dgm:t>
        <a:bodyPr/>
        <a:lstStyle/>
        <a:p>
          <a:endParaRPr lang="en-US"/>
        </a:p>
      </dgm:t>
    </dgm:pt>
    <dgm:pt modelId="{073E3457-215E-41A8-9D68-C011EB3A4E98}" type="pres">
      <dgm:prSet presAssocID="{8432279C-C073-41B3-B49D-B89971326049}" presName="childText" presStyleLbl="conFgAcc1" presStyleIdx="0" presStyleCnt="4">
        <dgm:presLayoutVars>
          <dgm:bulletEnabled val="1"/>
        </dgm:presLayoutVars>
      </dgm:prSet>
      <dgm:spPr/>
      <dgm:t>
        <a:bodyPr/>
        <a:lstStyle/>
        <a:p>
          <a:endParaRPr lang="en-US"/>
        </a:p>
      </dgm:t>
    </dgm:pt>
    <dgm:pt modelId="{A4596413-B0D1-42B7-80DC-B2F00A170010}" type="pres">
      <dgm:prSet presAssocID="{C455FF5E-B17F-44B1-B76B-5CFF312F2E10}" presName="spaceBetweenRectangles" presStyleCnt="0"/>
      <dgm:spPr/>
      <dgm:t>
        <a:bodyPr/>
        <a:lstStyle/>
        <a:p>
          <a:endParaRPr lang="en-US"/>
        </a:p>
      </dgm:t>
    </dgm:pt>
    <dgm:pt modelId="{5B0F1523-FD3B-40DB-96ED-A3927717EE31}" type="pres">
      <dgm:prSet presAssocID="{6A8E249D-5E21-4AA2-976E-66797F1A03DF}" presName="parentLin" presStyleCnt="0"/>
      <dgm:spPr/>
      <dgm:t>
        <a:bodyPr/>
        <a:lstStyle/>
        <a:p>
          <a:endParaRPr lang="en-US"/>
        </a:p>
      </dgm:t>
    </dgm:pt>
    <dgm:pt modelId="{3BE74FAF-8D2E-4371-ADBA-511E010D6A79}" type="pres">
      <dgm:prSet presAssocID="{6A8E249D-5E21-4AA2-976E-66797F1A03DF}" presName="parentLeftMargin" presStyleLbl="node1" presStyleIdx="0" presStyleCnt="4"/>
      <dgm:spPr/>
      <dgm:t>
        <a:bodyPr/>
        <a:lstStyle/>
        <a:p>
          <a:endParaRPr lang="en-US"/>
        </a:p>
      </dgm:t>
    </dgm:pt>
    <dgm:pt modelId="{3073376A-D381-497B-AA19-C365B2C8051C}" type="pres">
      <dgm:prSet presAssocID="{6A8E249D-5E21-4AA2-976E-66797F1A03DF}" presName="parentText" presStyleLbl="node1" presStyleIdx="1" presStyleCnt="4" custLinFactNeighborX="-25000" custLinFactNeighborY="-1387">
        <dgm:presLayoutVars>
          <dgm:chMax val="0"/>
          <dgm:bulletEnabled val="1"/>
        </dgm:presLayoutVars>
      </dgm:prSet>
      <dgm:spPr/>
      <dgm:t>
        <a:bodyPr/>
        <a:lstStyle/>
        <a:p>
          <a:endParaRPr lang="en-US"/>
        </a:p>
      </dgm:t>
    </dgm:pt>
    <dgm:pt modelId="{3C30C3C1-2851-4015-8B4C-BC048A45D39A}" type="pres">
      <dgm:prSet presAssocID="{6A8E249D-5E21-4AA2-976E-66797F1A03DF}" presName="negativeSpace" presStyleCnt="0"/>
      <dgm:spPr/>
      <dgm:t>
        <a:bodyPr/>
        <a:lstStyle/>
        <a:p>
          <a:endParaRPr lang="en-US"/>
        </a:p>
      </dgm:t>
    </dgm:pt>
    <dgm:pt modelId="{8766E096-1C7B-41D3-B815-20512B525EA3}" type="pres">
      <dgm:prSet presAssocID="{6A8E249D-5E21-4AA2-976E-66797F1A03DF}" presName="childText" presStyleLbl="conFgAcc1" presStyleIdx="1" presStyleCnt="4">
        <dgm:presLayoutVars>
          <dgm:bulletEnabled val="1"/>
        </dgm:presLayoutVars>
      </dgm:prSet>
      <dgm:spPr/>
      <dgm:t>
        <a:bodyPr/>
        <a:lstStyle/>
        <a:p>
          <a:endParaRPr lang="en-US"/>
        </a:p>
      </dgm:t>
    </dgm:pt>
    <dgm:pt modelId="{31A13E92-EA23-4F82-BE86-F347DCEEE9AF}" type="pres">
      <dgm:prSet presAssocID="{377F1E98-903D-4768-B027-8C2A7E50F728}" presName="spaceBetweenRectangles" presStyleCnt="0"/>
      <dgm:spPr/>
      <dgm:t>
        <a:bodyPr/>
        <a:lstStyle/>
        <a:p>
          <a:endParaRPr lang="en-US"/>
        </a:p>
      </dgm:t>
    </dgm:pt>
    <dgm:pt modelId="{8AE3C24C-AE4F-4315-9766-73CFC2F47574}" type="pres">
      <dgm:prSet presAssocID="{A89AB916-999E-498E-95CA-8B385ECA6FCA}" presName="parentLin" presStyleCnt="0"/>
      <dgm:spPr/>
      <dgm:t>
        <a:bodyPr/>
        <a:lstStyle/>
        <a:p>
          <a:endParaRPr lang="en-US"/>
        </a:p>
      </dgm:t>
    </dgm:pt>
    <dgm:pt modelId="{5A0CF0B3-0184-4973-A3E1-BAE96B757E72}" type="pres">
      <dgm:prSet presAssocID="{A89AB916-999E-498E-95CA-8B385ECA6FCA}" presName="parentLeftMargin" presStyleLbl="node1" presStyleIdx="1" presStyleCnt="4"/>
      <dgm:spPr/>
      <dgm:t>
        <a:bodyPr/>
        <a:lstStyle/>
        <a:p>
          <a:endParaRPr lang="en-US"/>
        </a:p>
      </dgm:t>
    </dgm:pt>
    <dgm:pt modelId="{507AA2FF-85BD-459F-9559-1C6AA09028DF}" type="pres">
      <dgm:prSet presAssocID="{A89AB916-999E-498E-95CA-8B385ECA6FCA}" presName="parentText" presStyleLbl="node1" presStyleIdx="2" presStyleCnt="4" custLinFactNeighborX="-25925" custLinFactNeighborY="206">
        <dgm:presLayoutVars>
          <dgm:chMax val="0"/>
          <dgm:bulletEnabled val="1"/>
        </dgm:presLayoutVars>
      </dgm:prSet>
      <dgm:spPr/>
      <dgm:t>
        <a:bodyPr/>
        <a:lstStyle/>
        <a:p>
          <a:endParaRPr lang="en-US"/>
        </a:p>
      </dgm:t>
    </dgm:pt>
    <dgm:pt modelId="{4B0D3315-223B-4807-8109-0C3C4FA2E05E}" type="pres">
      <dgm:prSet presAssocID="{A89AB916-999E-498E-95CA-8B385ECA6FCA}" presName="negativeSpace" presStyleCnt="0"/>
      <dgm:spPr/>
      <dgm:t>
        <a:bodyPr/>
        <a:lstStyle/>
        <a:p>
          <a:endParaRPr lang="en-US"/>
        </a:p>
      </dgm:t>
    </dgm:pt>
    <dgm:pt modelId="{3BF93F7F-E797-470A-A0E9-AE35E97A7A86}" type="pres">
      <dgm:prSet presAssocID="{A89AB916-999E-498E-95CA-8B385ECA6FCA}" presName="childText" presStyleLbl="conFgAcc1" presStyleIdx="2" presStyleCnt="4">
        <dgm:presLayoutVars>
          <dgm:bulletEnabled val="1"/>
        </dgm:presLayoutVars>
      </dgm:prSet>
      <dgm:spPr/>
      <dgm:t>
        <a:bodyPr/>
        <a:lstStyle/>
        <a:p>
          <a:endParaRPr lang="en-US"/>
        </a:p>
      </dgm:t>
    </dgm:pt>
    <dgm:pt modelId="{6CAA3801-9CAF-4400-966A-57F05D56A5C4}" type="pres">
      <dgm:prSet presAssocID="{DAF3B028-99A4-42E9-8150-69E16D7420F0}" presName="spaceBetweenRectangles" presStyleCnt="0"/>
      <dgm:spPr/>
      <dgm:t>
        <a:bodyPr/>
        <a:lstStyle/>
        <a:p>
          <a:endParaRPr lang="en-US"/>
        </a:p>
      </dgm:t>
    </dgm:pt>
    <dgm:pt modelId="{720362B3-41BA-4EBB-BF5E-EDB91B6EA205}" type="pres">
      <dgm:prSet presAssocID="{A29C9F7D-EA21-41C8-BD8C-2DEF336CE2E7}" presName="parentLin" presStyleCnt="0"/>
      <dgm:spPr/>
      <dgm:t>
        <a:bodyPr/>
        <a:lstStyle/>
        <a:p>
          <a:endParaRPr lang="en-US"/>
        </a:p>
      </dgm:t>
    </dgm:pt>
    <dgm:pt modelId="{636F962D-A9F7-4C0B-8EA5-D25CF1FF1CF9}" type="pres">
      <dgm:prSet presAssocID="{A29C9F7D-EA21-41C8-BD8C-2DEF336CE2E7}" presName="parentLeftMargin" presStyleLbl="node1" presStyleIdx="2" presStyleCnt="4"/>
      <dgm:spPr/>
      <dgm:t>
        <a:bodyPr/>
        <a:lstStyle/>
        <a:p>
          <a:endParaRPr lang="en-US"/>
        </a:p>
      </dgm:t>
    </dgm:pt>
    <dgm:pt modelId="{850FEB19-4E81-42F9-A5B3-8E21DA13944F}" type="pres">
      <dgm:prSet presAssocID="{A29C9F7D-EA21-41C8-BD8C-2DEF336CE2E7}" presName="parentText" presStyleLbl="node1" presStyleIdx="3" presStyleCnt="4">
        <dgm:presLayoutVars>
          <dgm:chMax val="0"/>
          <dgm:bulletEnabled val="1"/>
        </dgm:presLayoutVars>
      </dgm:prSet>
      <dgm:spPr/>
      <dgm:t>
        <a:bodyPr/>
        <a:lstStyle/>
        <a:p>
          <a:endParaRPr lang="en-US"/>
        </a:p>
      </dgm:t>
    </dgm:pt>
    <dgm:pt modelId="{E79E2BB9-C975-49E1-BD6E-2EE5D631D2C1}" type="pres">
      <dgm:prSet presAssocID="{A29C9F7D-EA21-41C8-BD8C-2DEF336CE2E7}" presName="negativeSpace" presStyleCnt="0"/>
      <dgm:spPr/>
      <dgm:t>
        <a:bodyPr/>
        <a:lstStyle/>
        <a:p>
          <a:endParaRPr lang="en-US"/>
        </a:p>
      </dgm:t>
    </dgm:pt>
    <dgm:pt modelId="{A807D95A-B615-4BFC-8914-05DEA2BFC863}" type="pres">
      <dgm:prSet presAssocID="{A29C9F7D-EA21-41C8-BD8C-2DEF336CE2E7}" presName="childText" presStyleLbl="conFgAcc1" presStyleIdx="3" presStyleCnt="4">
        <dgm:presLayoutVars>
          <dgm:bulletEnabled val="1"/>
        </dgm:presLayoutVars>
      </dgm:prSet>
      <dgm:spPr/>
      <dgm:t>
        <a:bodyPr/>
        <a:lstStyle/>
        <a:p>
          <a:endParaRPr lang="en-US"/>
        </a:p>
      </dgm:t>
    </dgm:pt>
  </dgm:ptLst>
  <dgm:cxnLst>
    <dgm:cxn modelId="{3201FCBC-834B-449F-8488-C406E3EC9A6F}" type="presOf" srcId="{6A8E249D-5E21-4AA2-976E-66797F1A03DF}" destId="{3073376A-D381-497B-AA19-C365B2C8051C}" srcOrd="1" destOrd="0" presId="urn:microsoft.com/office/officeart/2005/8/layout/list1"/>
    <dgm:cxn modelId="{283EADCF-2AF6-4976-B39C-568B94805BB7}" srcId="{1C71FE13-628E-43CF-8EA3-C874F81A7B92}" destId="{A29C9F7D-EA21-41C8-BD8C-2DEF336CE2E7}" srcOrd="3" destOrd="0" parTransId="{3FAD46A5-D175-4353-8166-988C5AE8AA60}" sibTransId="{F0FDE593-0963-448F-BFCE-E6A968FC5B40}"/>
    <dgm:cxn modelId="{3D4D924D-B2C0-4D78-B64F-000F9BED030F}" type="presOf" srcId="{A89AB916-999E-498E-95CA-8B385ECA6FCA}" destId="{5A0CF0B3-0184-4973-A3E1-BAE96B757E72}" srcOrd="0" destOrd="0" presId="urn:microsoft.com/office/officeart/2005/8/layout/list1"/>
    <dgm:cxn modelId="{54ADB131-734F-432A-99E4-30C3A021E9C5}" type="presOf" srcId="{A29C9F7D-EA21-41C8-BD8C-2DEF336CE2E7}" destId="{636F962D-A9F7-4C0B-8EA5-D25CF1FF1CF9}" srcOrd="0" destOrd="0" presId="urn:microsoft.com/office/officeart/2005/8/layout/list1"/>
    <dgm:cxn modelId="{20D4566C-510B-4C6F-9F58-75D987885236}" srcId="{1C71FE13-628E-43CF-8EA3-C874F81A7B92}" destId="{A89AB916-999E-498E-95CA-8B385ECA6FCA}" srcOrd="2" destOrd="0" parTransId="{86C5A057-5715-46D7-9EA2-BB0B4ADB7638}" sibTransId="{DAF3B028-99A4-42E9-8150-69E16D7420F0}"/>
    <dgm:cxn modelId="{0420466C-B2BC-4C3C-BC30-3F7423B1C205}" type="presOf" srcId="{A29C9F7D-EA21-41C8-BD8C-2DEF336CE2E7}" destId="{850FEB19-4E81-42F9-A5B3-8E21DA13944F}" srcOrd="1" destOrd="0" presId="urn:microsoft.com/office/officeart/2005/8/layout/list1"/>
    <dgm:cxn modelId="{207E0BF4-1C94-444D-B008-53CB28AC2EF7}" srcId="{1C71FE13-628E-43CF-8EA3-C874F81A7B92}" destId="{6A8E249D-5E21-4AA2-976E-66797F1A03DF}" srcOrd="1" destOrd="0" parTransId="{FC3E6AE8-0C16-424C-AFD1-7EA34FB0498D}" sibTransId="{377F1E98-903D-4768-B027-8C2A7E50F728}"/>
    <dgm:cxn modelId="{7B726D74-1196-47FD-A24F-3B1D61D5A19C}" type="presOf" srcId="{8432279C-C073-41B3-B49D-B89971326049}" destId="{CB383053-90B9-4AE7-8DF7-1ABDEFA55D0D}" srcOrd="1" destOrd="0" presId="urn:microsoft.com/office/officeart/2005/8/layout/list1"/>
    <dgm:cxn modelId="{670D08A0-265D-4D67-A4F4-80D300A89492}" type="presOf" srcId="{A89AB916-999E-498E-95CA-8B385ECA6FCA}" destId="{507AA2FF-85BD-459F-9559-1C6AA09028DF}" srcOrd="1" destOrd="0" presId="urn:microsoft.com/office/officeart/2005/8/layout/list1"/>
    <dgm:cxn modelId="{CA316CFA-0501-4C70-A43D-359610FB3F89}" type="presOf" srcId="{8432279C-C073-41B3-B49D-B89971326049}" destId="{E75756FA-A5A0-4FE5-BA63-8425AE9A3A67}" srcOrd="0" destOrd="0" presId="urn:microsoft.com/office/officeart/2005/8/layout/list1"/>
    <dgm:cxn modelId="{5B3C5F72-92EC-4C05-A16D-36A14329B55A}" srcId="{1C71FE13-628E-43CF-8EA3-C874F81A7B92}" destId="{8432279C-C073-41B3-B49D-B89971326049}" srcOrd="0" destOrd="0" parTransId="{C5F49DBF-2A8F-4688-946B-026F97F7CFCD}" sibTransId="{C455FF5E-B17F-44B1-B76B-5CFF312F2E10}"/>
    <dgm:cxn modelId="{C438BF82-F0E7-4BA2-AE2B-B623B1574001}" type="presOf" srcId="{1C71FE13-628E-43CF-8EA3-C874F81A7B92}" destId="{E2030AA3-CEB3-4CB6-A62B-BD4463FB393F}" srcOrd="0" destOrd="0" presId="urn:microsoft.com/office/officeart/2005/8/layout/list1"/>
    <dgm:cxn modelId="{83A19547-F5FC-481D-B947-8DDE04E2C2D2}" type="presOf" srcId="{6A8E249D-5E21-4AA2-976E-66797F1A03DF}" destId="{3BE74FAF-8D2E-4371-ADBA-511E010D6A79}" srcOrd="0" destOrd="0" presId="urn:microsoft.com/office/officeart/2005/8/layout/list1"/>
    <dgm:cxn modelId="{E9C4964C-D292-4A46-8E62-1B3B7D06310B}" type="presParOf" srcId="{E2030AA3-CEB3-4CB6-A62B-BD4463FB393F}" destId="{EBEE02EF-064E-42CE-B15B-C41A208856A8}" srcOrd="0" destOrd="0" presId="urn:microsoft.com/office/officeart/2005/8/layout/list1"/>
    <dgm:cxn modelId="{18D5EE9B-A827-4F84-9096-C25EF7D37862}" type="presParOf" srcId="{EBEE02EF-064E-42CE-B15B-C41A208856A8}" destId="{E75756FA-A5A0-4FE5-BA63-8425AE9A3A67}" srcOrd="0" destOrd="0" presId="urn:microsoft.com/office/officeart/2005/8/layout/list1"/>
    <dgm:cxn modelId="{9970509E-FA96-4D37-9BCB-142B79D18591}" type="presParOf" srcId="{EBEE02EF-064E-42CE-B15B-C41A208856A8}" destId="{CB383053-90B9-4AE7-8DF7-1ABDEFA55D0D}" srcOrd="1" destOrd="0" presId="urn:microsoft.com/office/officeart/2005/8/layout/list1"/>
    <dgm:cxn modelId="{B4F2C7D9-C1FB-419B-BFFD-087255C25202}" type="presParOf" srcId="{E2030AA3-CEB3-4CB6-A62B-BD4463FB393F}" destId="{94EE1BDD-E324-413B-A275-DD534AE1AA64}" srcOrd="1" destOrd="0" presId="urn:microsoft.com/office/officeart/2005/8/layout/list1"/>
    <dgm:cxn modelId="{83ABE594-0727-4E37-B946-FD2DC98753FB}" type="presParOf" srcId="{E2030AA3-CEB3-4CB6-A62B-BD4463FB393F}" destId="{073E3457-215E-41A8-9D68-C011EB3A4E98}" srcOrd="2" destOrd="0" presId="urn:microsoft.com/office/officeart/2005/8/layout/list1"/>
    <dgm:cxn modelId="{5B370CA8-12A8-4A7A-8CDE-17FBA616DA36}" type="presParOf" srcId="{E2030AA3-CEB3-4CB6-A62B-BD4463FB393F}" destId="{A4596413-B0D1-42B7-80DC-B2F00A170010}" srcOrd="3" destOrd="0" presId="urn:microsoft.com/office/officeart/2005/8/layout/list1"/>
    <dgm:cxn modelId="{940E5627-E872-4781-B880-F97743B8EAAE}" type="presParOf" srcId="{E2030AA3-CEB3-4CB6-A62B-BD4463FB393F}" destId="{5B0F1523-FD3B-40DB-96ED-A3927717EE31}" srcOrd="4" destOrd="0" presId="urn:microsoft.com/office/officeart/2005/8/layout/list1"/>
    <dgm:cxn modelId="{FC00C35E-4E10-4E39-B0B6-6A6DDA677A95}" type="presParOf" srcId="{5B0F1523-FD3B-40DB-96ED-A3927717EE31}" destId="{3BE74FAF-8D2E-4371-ADBA-511E010D6A79}" srcOrd="0" destOrd="0" presId="urn:microsoft.com/office/officeart/2005/8/layout/list1"/>
    <dgm:cxn modelId="{682A0EF4-B212-4F6B-8BB0-2D2859DBBB7C}" type="presParOf" srcId="{5B0F1523-FD3B-40DB-96ED-A3927717EE31}" destId="{3073376A-D381-497B-AA19-C365B2C8051C}" srcOrd="1" destOrd="0" presId="urn:microsoft.com/office/officeart/2005/8/layout/list1"/>
    <dgm:cxn modelId="{C5892164-BC4E-4DA4-8CDF-B5DBB4DAA164}" type="presParOf" srcId="{E2030AA3-CEB3-4CB6-A62B-BD4463FB393F}" destId="{3C30C3C1-2851-4015-8B4C-BC048A45D39A}" srcOrd="5" destOrd="0" presId="urn:microsoft.com/office/officeart/2005/8/layout/list1"/>
    <dgm:cxn modelId="{F9EE8150-0048-402B-9453-1A692E9AF086}" type="presParOf" srcId="{E2030AA3-CEB3-4CB6-A62B-BD4463FB393F}" destId="{8766E096-1C7B-41D3-B815-20512B525EA3}" srcOrd="6" destOrd="0" presId="urn:microsoft.com/office/officeart/2005/8/layout/list1"/>
    <dgm:cxn modelId="{B768FFA5-F433-4DB3-80FD-97627768C74A}" type="presParOf" srcId="{E2030AA3-CEB3-4CB6-A62B-BD4463FB393F}" destId="{31A13E92-EA23-4F82-BE86-F347DCEEE9AF}" srcOrd="7" destOrd="0" presId="urn:microsoft.com/office/officeart/2005/8/layout/list1"/>
    <dgm:cxn modelId="{39548F62-65B7-47EC-8729-4C7D43745E7E}" type="presParOf" srcId="{E2030AA3-CEB3-4CB6-A62B-BD4463FB393F}" destId="{8AE3C24C-AE4F-4315-9766-73CFC2F47574}" srcOrd="8" destOrd="0" presId="urn:microsoft.com/office/officeart/2005/8/layout/list1"/>
    <dgm:cxn modelId="{BBCDA264-E414-4ED3-B4D6-D0E384BBF045}" type="presParOf" srcId="{8AE3C24C-AE4F-4315-9766-73CFC2F47574}" destId="{5A0CF0B3-0184-4973-A3E1-BAE96B757E72}" srcOrd="0" destOrd="0" presId="urn:microsoft.com/office/officeart/2005/8/layout/list1"/>
    <dgm:cxn modelId="{BDF00BAF-0325-4CB8-88D2-407002CD1EC7}" type="presParOf" srcId="{8AE3C24C-AE4F-4315-9766-73CFC2F47574}" destId="{507AA2FF-85BD-459F-9559-1C6AA09028DF}" srcOrd="1" destOrd="0" presId="urn:microsoft.com/office/officeart/2005/8/layout/list1"/>
    <dgm:cxn modelId="{97C13DFD-E34E-461D-87B0-93077C80EF3D}" type="presParOf" srcId="{E2030AA3-CEB3-4CB6-A62B-BD4463FB393F}" destId="{4B0D3315-223B-4807-8109-0C3C4FA2E05E}" srcOrd="9" destOrd="0" presId="urn:microsoft.com/office/officeart/2005/8/layout/list1"/>
    <dgm:cxn modelId="{1CFA6FB2-A33E-4BAE-B0CD-942EB5FEA9E1}" type="presParOf" srcId="{E2030AA3-CEB3-4CB6-A62B-BD4463FB393F}" destId="{3BF93F7F-E797-470A-A0E9-AE35E97A7A86}" srcOrd="10" destOrd="0" presId="urn:microsoft.com/office/officeart/2005/8/layout/list1"/>
    <dgm:cxn modelId="{B24C932A-BFA4-4D34-96A2-EE30F6555087}" type="presParOf" srcId="{E2030AA3-CEB3-4CB6-A62B-BD4463FB393F}" destId="{6CAA3801-9CAF-4400-966A-57F05D56A5C4}" srcOrd="11" destOrd="0" presId="urn:microsoft.com/office/officeart/2005/8/layout/list1"/>
    <dgm:cxn modelId="{E4A0E896-EC4A-4242-9AD8-8506D76215A1}" type="presParOf" srcId="{E2030AA3-CEB3-4CB6-A62B-BD4463FB393F}" destId="{720362B3-41BA-4EBB-BF5E-EDB91B6EA205}" srcOrd="12" destOrd="0" presId="urn:microsoft.com/office/officeart/2005/8/layout/list1"/>
    <dgm:cxn modelId="{FC06B6A5-86F8-46AF-B84F-80C020358E62}" type="presParOf" srcId="{720362B3-41BA-4EBB-BF5E-EDB91B6EA205}" destId="{636F962D-A9F7-4C0B-8EA5-D25CF1FF1CF9}" srcOrd="0" destOrd="0" presId="urn:microsoft.com/office/officeart/2005/8/layout/list1"/>
    <dgm:cxn modelId="{5B8215A9-17CD-40E1-9F7C-0D06720B172D}" type="presParOf" srcId="{720362B3-41BA-4EBB-BF5E-EDB91B6EA205}" destId="{850FEB19-4E81-42F9-A5B3-8E21DA13944F}" srcOrd="1" destOrd="0" presId="urn:microsoft.com/office/officeart/2005/8/layout/list1"/>
    <dgm:cxn modelId="{4559CC84-4EE7-4DBC-ACB5-BE42FB12C362}" type="presParOf" srcId="{E2030AA3-CEB3-4CB6-A62B-BD4463FB393F}" destId="{E79E2BB9-C975-49E1-BD6E-2EE5D631D2C1}" srcOrd="13" destOrd="0" presId="urn:microsoft.com/office/officeart/2005/8/layout/list1"/>
    <dgm:cxn modelId="{5B23AAC3-9886-4D86-89F1-B817402CA6E7}" type="presParOf" srcId="{E2030AA3-CEB3-4CB6-A62B-BD4463FB393F}" destId="{A807D95A-B615-4BFC-8914-05DEA2BFC863}"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71FE13-628E-43CF-8EA3-C874F81A7B92}"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6A8E249D-5E21-4AA2-976E-66797F1A03DF}">
      <dgm:prSet phldrT="[Text]" custT="1"/>
      <dgm:spPr/>
      <dgm:t>
        <a:bodyPr/>
        <a:lstStyle/>
        <a:p>
          <a:pPr>
            <a:lnSpc>
              <a:spcPct val="100000"/>
            </a:lnSpc>
            <a:spcAft>
              <a:spcPts val="0"/>
            </a:spcAft>
          </a:pPr>
          <a:r>
            <a:rPr lang="en-US" sz="1200" b="1" i="0" cap="small" baseline="0" dirty="0" smtClean="0"/>
            <a:t>LEGAL AFFAIRS &amp; REGULATION DEVELOPMENT</a:t>
          </a:r>
        </a:p>
      </dgm:t>
    </dgm:pt>
    <dgm:pt modelId="{FC3E6AE8-0C16-424C-AFD1-7EA34FB0498D}" type="parTrans" cxnId="{207E0BF4-1C94-444D-B008-53CB28AC2EF7}">
      <dgm:prSet/>
      <dgm:spPr/>
      <dgm:t>
        <a:bodyPr/>
        <a:lstStyle/>
        <a:p>
          <a:endParaRPr lang="en-US" sz="1200"/>
        </a:p>
      </dgm:t>
    </dgm:pt>
    <dgm:pt modelId="{377F1E98-903D-4768-B027-8C2A7E50F728}" type="sibTrans" cxnId="{207E0BF4-1C94-444D-B008-53CB28AC2EF7}">
      <dgm:prSet/>
      <dgm:spPr/>
      <dgm:t>
        <a:bodyPr/>
        <a:lstStyle/>
        <a:p>
          <a:endParaRPr lang="en-US" sz="1200"/>
        </a:p>
      </dgm:t>
    </dgm:pt>
    <dgm:pt modelId="{A89AB916-999E-498E-95CA-8B385ECA6FCA}">
      <dgm:prSet phldrT="[Text]" custT="1"/>
      <dgm:spPr/>
      <dgm:t>
        <a:bodyPr/>
        <a:lstStyle/>
        <a:p>
          <a:pPr>
            <a:lnSpc>
              <a:spcPct val="100000"/>
            </a:lnSpc>
            <a:spcAft>
              <a:spcPts val="0"/>
            </a:spcAft>
          </a:pPr>
          <a:r>
            <a:rPr lang="en-US" sz="1200" b="1" cap="small" baseline="0" dirty="0" smtClean="0"/>
            <a:t>COMMUNICATIONS</a:t>
          </a:r>
        </a:p>
      </dgm:t>
    </dgm:pt>
    <dgm:pt modelId="{86C5A057-5715-46D7-9EA2-BB0B4ADB7638}" type="parTrans" cxnId="{20D4566C-510B-4C6F-9F58-75D987885236}">
      <dgm:prSet/>
      <dgm:spPr/>
      <dgm:t>
        <a:bodyPr/>
        <a:lstStyle/>
        <a:p>
          <a:endParaRPr lang="en-US" sz="1200"/>
        </a:p>
      </dgm:t>
    </dgm:pt>
    <dgm:pt modelId="{DAF3B028-99A4-42E9-8150-69E16D7420F0}" type="sibTrans" cxnId="{20D4566C-510B-4C6F-9F58-75D987885236}">
      <dgm:prSet/>
      <dgm:spPr/>
      <dgm:t>
        <a:bodyPr/>
        <a:lstStyle/>
        <a:p>
          <a:endParaRPr lang="en-US" sz="1200"/>
        </a:p>
      </dgm:t>
    </dgm:pt>
    <dgm:pt modelId="{A29C9F7D-EA21-41C8-BD8C-2DEF336CE2E7}">
      <dgm:prSet phldrT="[Text]" custT="1"/>
      <dgm:spPr/>
      <dgm:t>
        <a:bodyPr/>
        <a:lstStyle/>
        <a:p>
          <a:pPr>
            <a:lnSpc>
              <a:spcPct val="100000"/>
            </a:lnSpc>
            <a:spcAft>
              <a:spcPts val="0"/>
            </a:spcAft>
          </a:pPr>
          <a:r>
            <a:rPr lang="en-US" sz="1200" b="1" i="0" cap="small" baseline="0" dirty="0" smtClean="0"/>
            <a:t>CRIMINAL INVESTIGATIONS</a:t>
          </a:r>
        </a:p>
      </dgm:t>
    </dgm:pt>
    <dgm:pt modelId="{3FAD46A5-D175-4353-8166-988C5AE8AA60}" type="parTrans" cxnId="{283EADCF-2AF6-4976-B39C-568B94805BB7}">
      <dgm:prSet/>
      <dgm:spPr/>
      <dgm:t>
        <a:bodyPr/>
        <a:lstStyle/>
        <a:p>
          <a:endParaRPr lang="en-US" sz="1200"/>
        </a:p>
      </dgm:t>
    </dgm:pt>
    <dgm:pt modelId="{F0FDE593-0963-448F-BFCE-E6A968FC5B40}" type="sibTrans" cxnId="{283EADCF-2AF6-4976-B39C-568B94805BB7}">
      <dgm:prSet/>
      <dgm:spPr/>
      <dgm:t>
        <a:bodyPr/>
        <a:lstStyle/>
        <a:p>
          <a:endParaRPr lang="en-US" sz="1200"/>
        </a:p>
      </dgm:t>
    </dgm:pt>
    <dgm:pt modelId="{8432279C-C073-41B3-B49D-B89971326049}">
      <dgm:prSet phldrT="[Text]" custT="1"/>
      <dgm:spPr/>
      <dgm:t>
        <a:bodyPr/>
        <a:lstStyle/>
        <a:p>
          <a:pPr>
            <a:lnSpc>
              <a:spcPct val="100000"/>
            </a:lnSpc>
            <a:spcAft>
              <a:spcPts val="0"/>
            </a:spcAft>
          </a:pPr>
          <a:r>
            <a:rPr lang="en-US" sz="1200" b="1" cap="small" baseline="0" dirty="0" smtClean="0"/>
            <a:t>Business, community outreach &amp; incentives</a:t>
          </a:r>
        </a:p>
      </dgm:t>
    </dgm:pt>
    <dgm:pt modelId="{C5F49DBF-2A8F-4688-946B-026F97F7CFCD}" type="parTrans" cxnId="{5B3C5F72-92EC-4C05-A16D-36A14329B55A}">
      <dgm:prSet/>
      <dgm:spPr/>
      <dgm:t>
        <a:bodyPr/>
        <a:lstStyle/>
        <a:p>
          <a:endParaRPr lang="en-US" sz="1200"/>
        </a:p>
      </dgm:t>
    </dgm:pt>
    <dgm:pt modelId="{C455FF5E-B17F-44B1-B76B-5CFF312F2E10}" type="sibTrans" cxnId="{5B3C5F72-92EC-4C05-A16D-36A14329B55A}">
      <dgm:prSet/>
      <dgm:spPr/>
      <dgm:t>
        <a:bodyPr/>
        <a:lstStyle/>
        <a:p>
          <a:endParaRPr lang="en-US" sz="1200"/>
        </a:p>
      </dgm:t>
    </dgm:pt>
    <dgm:pt modelId="{E2030AA3-CEB3-4CB6-A62B-BD4463FB393F}" type="pres">
      <dgm:prSet presAssocID="{1C71FE13-628E-43CF-8EA3-C874F81A7B92}" presName="linear" presStyleCnt="0">
        <dgm:presLayoutVars>
          <dgm:dir/>
          <dgm:animLvl val="lvl"/>
          <dgm:resizeHandles val="exact"/>
        </dgm:presLayoutVars>
      </dgm:prSet>
      <dgm:spPr/>
      <dgm:t>
        <a:bodyPr/>
        <a:lstStyle/>
        <a:p>
          <a:endParaRPr lang="en-US"/>
        </a:p>
      </dgm:t>
    </dgm:pt>
    <dgm:pt modelId="{EBEE02EF-064E-42CE-B15B-C41A208856A8}" type="pres">
      <dgm:prSet presAssocID="{8432279C-C073-41B3-B49D-B89971326049}" presName="parentLin" presStyleCnt="0"/>
      <dgm:spPr/>
      <dgm:t>
        <a:bodyPr/>
        <a:lstStyle/>
        <a:p>
          <a:endParaRPr lang="en-US"/>
        </a:p>
      </dgm:t>
    </dgm:pt>
    <dgm:pt modelId="{E75756FA-A5A0-4FE5-BA63-8425AE9A3A67}" type="pres">
      <dgm:prSet presAssocID="{8432279C-C073-41B3-B49D-B89971326049}" presName="parentLeftMargin" presStyleLbl="node1" presStyleIdx="0" presStyleCnt="4"/>
      <dgm:spPr/>
      <dgm:t>
        <a:bodyPr/>
        <a:lstStyle/>
        <a:p>
          <a:endParaRPr lang="en-US"/>
        </a:p>
      </dgm:t>
    </dgm:pt>
    <dgm:pt modelId="{CB383053-90B9-4AE7-8DF7-1ABDEFA55D0D}" type="pres">
      <dgm:prSet presAssocID="{8432279C-C073-41B3-B49D-B89971326049}" presName="parentText" presStyleLbl="node1" presStyleIdx="0" presStyleCnt="4" custScaleY="152168">
        <dgm:presLayoutVars>
          <dgm:chMax val="0"/>
          <dgm:bulletEnabled val="1"/>
        </dgm:presLayoutVars>
      </dgm:prSet>
      <dgm:spPr/>
      <dgm:t>
        <a:bodyPr/>
        <a:lstStyle/>
        <a:p>
          <a:endParaRPr lang="en-US"/>
        </a:p>
      </dgm:t>
    </dgm:pt>
    <dgm:pt modelId="{94EE1BDD-E324-413B-A275-DD534AE1AA64}" type="pres">
      <dgm:prSet presAssocID="{8432279C-C073-41B3-B49D-B89971326049}" presName="negativeSpace" presStyleCnt="0"/>
      <dgm:spPr/>
      <dgm:t>
        <a:bodyPr/>
        <a:lstStyle/>
        <a:p>
          <a:endParaRPr lang="en-US"/>
        </a:p>
      </dgm:t>
    </dgm:pt>
    <dgm:pt modelId="{073E3457-215E-41A8-9D68-C011EB3A4E98}" type="pres">
      <dgm:prSet presAssocID="{8432279C-C073-41B3-B49D-B89971326049}" presName="childText" presStyleLbl="conFgAcc1" presStyleIdx="0" presStyleCnt="4" custScaleX="87816">
        <dgm:presLayoutVars>
          <dgm:bulletEnabled val="1"/>
        </dgm:presLayoutVars>
      </dgm:prSet>
      <dgm:spPr/>
      <dgm:t>
        <a:bodyPr/>
        <a:lstStyle/>
        <a:p>
          <a:endParaRPr lang="en-US"/>
        </a:p>
      </dgm:t>
    </dgm:pt>
    <dgm:pt modelId="{A4596413-B0D1-42B7-80DC-B2F00A170010}" type="pres">
      <dgm:prSet presAssocID="{C455FF5E-B17F-44B1-B76B-5CFF312F2E10}" presName="spaceBetweenRectangles" presStyleCnt="0"/>
      <dgm:spPr/>
      <dgm:t>
        <a:bodyPr/>
        <a:lstStyle/>
        <a:p>
          <a:endParaRPr lang="en-US"/>
        </a:p>
      </dgm:t>
    </dgm:pt>
    <dgm:pt modelId="{5B0F1523-FD3B-40DB-96ED-A3927717EE31}" type="pres">
      <dgm:prSet presAssocID="{6A8E249D-5E21-4AA2-976E-66797F1A03DF}" presName="parentLin" presStyleCnt="0"/>
      <dgm:spPr/>
      <dgm:t>
        <a:bodyPr/>
        <a:lstStyle/>
        <a:p>
          <a:endParaRPr lang="en-US"/>
        </a:p>
      </dgm:t>
    </dgm:pt>
    <dgm:pt modelId="{3BE74FAF-8D2E-4371-ADBA-511E010D6A79}" type="pres">
      <dgm:prSet presAssocID="{6A8E249D-5E21-4AA2-976E-66797F1A03DF}" presName="parentLeftMargin" presStyleLbl="node1" presStyleIdx="0" presStyleCnt="4"/>
      <dgm:spPr/>
      <dgm:t>
        <a:bodyPr/>
        <a:lstStyle/>
        <a:p>
          <a:endParaRPr lang="en-US"/>
        </a:p>
      </dgm:t>
    </dgm:pt>
    <dgm:pt modelId="{3073376A-D381-497B-AA19-C365B2C8051C}" type="pres">
      <dgm:prSet presAssocID="{6A8E249D-5E21-4AA2-976E-66797F1A03DF}" presName="parentText" presStyleLbl="node1" presStyleIdx="1" presStyleCnt="4" custScaleX="123980" custScaleY="127023" custLinFactNeighborX="-25000" custLinFactNeighborY="-1387">
        <dgm:presLayoutVars>
          <dgm:chMax val="0"/>
          <dgm:bulletEnabled val="1"/>
        </dgm:presLayoutVars>
      </dgm:prSet>
      <dgm:spPr/>
      <dgm:t>
        <a:bodyPr/>
        <a:lstStyle/>
        <a:p>
          <a:endParaRPr lang="en-US"/>
        </a:p>
      </dgm:t>
    </dgm:pt>
    <dgm:pt modelId="{3C30C3C1-2851-4015-8B4C-BC048A45D39A}" type="pres">
      <dgm:prSet presAssocID="{6A8E249D-5E21-4AA2-976E-66797F1A03DF}" presName="negativeSpace" presStyleCnt="0"/>
      <dgm:spPr/>
      <dgm:t>
        <a:bodyPr/>
        <a:lstStyle/>
        <a:p>
          <a:endParaRPr lang="en-US"/>
        </a:p>
      </dgm:t>
    </dgm:pt>
    <dgm:pt modelId="{8766E096-1C7B-41D3-B815-20512B525EA3}" type="pres">
      <dgm:prSet presAssocID="{6A8E249D-5E21-4AA2-976E-66797F1A03DF}" presName="childText" presStyleLbl="conFgAcc1" presStyleIdx="1" presStyleCnt="4" custScaleX="86206">
        <dgm:presLayoutVars>
          <dgm:bulletEnabled val="1"/>
        </dgm:presLayoutVars>
      </dgm:prSet>
      <dgm:spPr/>
      <dgm:t>
        <a:bodyPr/>
        <a:lstStyle/>
        <a:p>
          <a:endParaRPr lang="en-US"/>
        </a:p>
      </dgm:t>
    </dgm:pt>
    <dgm:pt modelId="{31A13E92-EA23-4F82-BE86-F347DCEEE9AF}" type="pres">
      <dgm:prSet presAssocID="{377F1E98-903D-4768-B027-8C2A7E50F728}" presName="spaceBetweenRectangles" presStyleCnt="0"/>
      <dgm:spPr/>
      <dgm:t>
        <a:bodyPr/>
        <a:lstStyle/>
        <a:p>
          <a:endParaRPr lang="en-US"/>
        </a:p>
      </dgm:t>
    </dgm:pt>
    <dgm:pt modelId="{8AE3C24C-AE4F-4315-9766-73CFC2F47574}" type="pres">
      <dgm:prSet presAssocID="{A89AB916-999E-498E-95CA-8B385ECA6FCA}" presName="parentLin" presStyleCnt="0"/>
      <dgm:spPr/>
      <dgm:t>
        <a:bodyPr/>
        <a:lstStyle/>
        <a:p>
          <a:endParaRPr lang="en-US"/>
        </a:p>
      </dgm:t>
    </dgm:pt>
    <dgm:pt modelId="{5A0CF0B3-0184-4973-A3E1-BAE96B757E72}" type="pres">
      <dgm:prSet presAssocID="{A89AB916-999E-498E-95CA-8B385ECA6FCA}" presName="parentLeftMargin" presStyleLbl="node1" presStyleIdx="1" presStyleCnt="4"/>
      <dgm:spPr/>
      <dgm:t>
        <a:bodyPr/>
        <a:lstStyle/>
        <a:p>
          <a:endParaRPr lang="en-US"/>
        </a:p>
      </dgm:t>
    </dgm:pt>
    <dgm:pt modelId="{507AA2FF-85BD-459F-9559-1C6AA09028DF}" type="pres">
      <dgm:prSet presAssocID="{A89AB916-999E-498E-95CA-8B385ECA6FCA}" presName="parentText" presStyleLbl="node1" presStyleIdx="2" presStyleCnt="4" custScaleX="120408">
        <dgm:presLayoutVars>
          <dgm:chMax val="0"/>
          <dgm:bulletEnabled val="1"/>
        </dgm:presLayoutVars>
      </dgm:prSet>
      <dgm:spPr/>
      <dgm:t>
        <a:bodyPr/>
        <a:lstStyle/>
        <a:p>
          <a:endParaRPr lang="en-US"/>
        </a:p>
      </dgm:t>
    </dgm:pt>
    <dgm:pt modelId="{4B0D3315-223B-4807-8109-0C3C4FA2E05E}" type="pres">
      <dgm:prSet presAssocID="{A89AB916-999E-498E-95CA-8B385ECA6FCA}" presName="negativeSpace" presStyleCnt="0"/>
      <dgm:spPr/>
      <dgm:t>
        <a:bodyPr/>
        <a:lstStyle/>
        <a:p>
          <a:endParaRPr lang="en-US"/>
        </a:p>
      </dgm:t>
    </dgm:pt>
    <dgm:pt modelId="{3BF93F7F-E797-470A-A0E9-AE35E97A7A86}" type="pres">
      <dgm:prSet presAssocID="{A89AB916-999E-498E-95CA-8B385ECA6FCA}" presName="childText" presStyleLbl="conFgAcc1" presStyleIdx="2" presStyleCnt="4" custScaleX="86207">
        <dgm:presLayoutVars>
          <dgm:bulletEnabled val="1"/>
        </dgm:presLayoutVars>
      </dgm:prSet>
      <dgm:spPr/>
      <dgm:t>
        <a:bodyPr/>
        <a:lstStyle/>
        <a:p>
          <a:endParaRPr lang="en-US"/>
        </a:p>
      </dgm:t>
    </dgm:pt>
    <dgm:pt modelId="{6CAA3801-9CAF-4400-966A-57F05D56A5C4}" type="pres">
      <dgm:prSet presAssocID="{DAF3B028-99A4-42E9-8150-69E16D7420F0}" presName="spaceBetweenRectangles" presStyleCnt="0"/>
      <dgm:spPr/>
      <dgm:t>
        <a:bodyPr/>
        <a:lstStyle/>
        <a:p>
          <a:endParaRPr lang="en-US"/>
        </a:p>
      </dgm:t>
    </dgm:pt>
    <dgm:pt modelId="{720362B3-41BA-4EBB-BF5E-EDB91B6EA205}" type="pres">
      <dgm:prSet presAssocID="{A29C9F7D-EA21-41C8-BD8C-2DEF336CE2E7}" presName="parentLin" presStyleCnt="0"/>
      <dgm:spPr/>
      <dgm:t>
        <a:bodyPr/>
        <a:lstStyle/>
        <a:p>
          <a:endParaRPr lang="en-US"/>
        </a:p>
      </dgm:t>
    </dgm:pt>
    <dgm:pt modelId="{636F962D-A9F7-4C0B-8EA5-D25CF1FF1CF9}" type="pres">
      <dgm:prSet presAssocID="{A29C9F7D-EA21-41C8-BD8C-2DEF336CE2E7}" presName="parentLeftMargin" presStyleLbl="node1" presStyleIdx="2" presStyleCnt="4"/>
      <dgm:spPr/>
      <dgm:t>
        <a:bodyPr/>
        <a:lstStyle/>
        <a:p>
          <a:endParaRPr lang="en-US"/>
        </a:p>
      </dgm:t>
    </dgm:pt>
    <dgm:pt modelId="{850FEB19-4E81-42F9-A5B3-8E21DA13944F}" type="pres">
      <dgm:prSet presAssocID="{A29C9F7D-EA21-41C8-BD8C-2DEF336CE2E7}" presName="parentText" presStyleLbl="node1" presStyleIdx="3" presStyleCnt="4" custScaleX="110204" custScaleY="141735">
        <dgm:presLayoutVars>
          <dgm:chMax val="0"/>
          <dgm:bulletEnabled val="1"/>
        </dgm:presLayoutVars>
      </dgm:prSet>
      <dgm:spPr/>
      <dgm:t>
        <a:bodyPr/>
        <a:lstStyle/>
        <a:p>
          <a:endParaRPr lang="en-US"/>
        </a:p>
      </dgm:t>
    </dgm:pt>
    <dgm:pt modelId="{E79E2BB9-C975-49E1-BD6E-2EE5D631D2C1}" type="pres">
      <dgm:prSet presAssocID="{A29C9F7D-EA21-41C8-BD8C-2DEF336CE2E7}" presName="negativeSpace" presStyleCnt="0"/>
      <dgm:spPr/>
      <dgm:t>
        <a:bodyPr/>
        <a:lstStyle/>
        <a:p>
          <a:endParaRPr lang="en-US"/>
        </a:p>
      </dgm:t>
    </dgm:pt>
    <dgm:pt modelId="{A807D95A-B615-4BFC-8914-05DEA2BFC863}" type="pres">
      <dgm:prSet presAssocID="{A29C9F7D-EA21-41C8-BD8C-2DEF336CE2E7}" presName="childText" presStyleLbl="conFgAcc1" presStyleIdx="3" presStyleCnt="4" custScaleX="86206">
        <dgm:presLayoutVars>
          <dgm:bulletEnabled val="1"/>
        </dgm:presLayoutVars>
      </dgm:prSet>
      <dgm:spPr/>
      <dgm:t>
        <a:bodyPr/>
        <a:lstStyle/>
        <a:p>
          <a:endParaRPr lang="en-US"/>
        </a:p>
      </dgm:t>
    </dgm:pt>
  </dgm:ptLst>
  <dgm:cxnLst>
    <dgm:cxn modelId="{283EADCF-2AF6-4976-B39C-568B94805BB7}" srcId="{1C71FE13-628E-43CF-8EA3-C874F81A7B92}" destId="{A29C9F7D-EA21-41C8-BD8C-2DEF336CE2E7}" srcOrd="3" destOrd="0" parTransId="{3FAD46A5-D175-4353-8166-988C5AE8AA60}" sibTransId="{F0FDE593-0963-448F-BFCE-E6A968FC5B40}"/>
    <dgm:cxn modelId="{20D4566C-510B-4C6F-9F58-75D987885236}" srcId="{1C71FE13-628E-43CF-8EA3-C874F81A7B92}" destId="{A89AB916-999E-498E-95CA-8B385ECA6FCA}" srcOrd="2" destOrd="0" parTransId="{86C5A057-5715-46D7-9EA2-BB0B4ADB7638}" sibTransId="{DAF3B028-99A4-42E9-8150-69E16D7420F0}"/>
    <dgm:cxn modelId="{E41FFD7D-6E43-40CC-85E0-3D96E1DEC8F4}" type="presOf" srcId="{8432279C-C073-41B3-B49D-B89971326049}" destId="{CB383053-90B9-4AE7-8DF7-1ABDEFA55D0D}" srcOrd="1" destOrd="0" presId="urn:microsoft.com/office/officeart/2005/8/layout/list1"/>
    <dgm:cxn modelId="{EB2C9E73-C4EF-4375-B410-8B9DCBB34DDD}" type="presOf" srcId="{8432279C-C073-41B3-B49D-B89971326049}" destId="{E75756FA-A5A0-4FE5-BA63-8425AE9A3A67}" srcOrd="0" destOrd="0" presId="urn:microsoft.com/office/officeart/2005/8/layout/list1"/>
    <dgm:cxn modelId="{02944E43-565B-4095-8514-452788AA7B36}" type="presOf" srcId="{1C71FE13-628E-43CF-8EA3-C874F81A7B92}" destId="{E2030AA3-CEB3-4CB6-A62B-BD4463FB393F}" srcOrd="0" destOrd="0" presId="urn:microsoft.com/office/officeart/2005/8/layout/list1"/>
    <dgm:cxn modelId="{207E0BF4-1C94-444D-B008-53CB28AC2EF7}" srcId="{1C71FE13-628E-43CF-8EA3-C874F81A7B92}" destId="{6A8E249D-5E21-4AA2-976E-66797F1A03DF}" srcOrd="1" destOrd="0" parTransId="{FC3E6AE8-0C16-424C-AFD1-7EA34FB0498D}" sibTransId="{377F1E98-903D-4768-B027-8C2A7E50F728}"/>
    <dgm:cxn modelId="{8205E0D3-32CD-4316-A972-94E05985D092}" type="presOf" srcId="{A89AB916-999E-498E-95CA-8B385ECA6FCA}" destId="{5A0CF0B3-0184-4973-A3E1-BAE96B757E72}" srcOrd="0" destOrd="0" presId="urn:microsoft.com/office/officeart/2005/8/layout/list1"/>
    <dgm:cxn modelId="{5B3C5F72-92EC-4C05-A16D-36A14329B55A}" srcId="{1C71FE13-628E-43CF-8EA3-C874F81A7B92}" destId="{8432279C-C073-41B3-B49D-B89971326049}" srcOrd="0" destOrd="0" parTransId="{C5F49DBF-2A8F-4688-946B-026F97F7CFCD}" sibTransId="{C455FF5E-B17F-44B1-B76B-5CFF312F2E10}"/>
    <dgm:cxn modelId="{03991EAC-4540-4144-BEC5-2DD5961D3E0F}" type="presOf" srcId="{A29C9F7D-EA21-41C8-BD8C-2DEF336CE2E7}" destId="{850FEB19-4E81-42F9-A5B3-8E21DA13944F}" srcOrd="1" destOrd="0" presId="urn:microsoft.com/office/officeart/2005/8/layout/list1"/>
    <dgm:cxn modelId="{B446ABFE-1B0C-4E23-9D37-FC61D3B91A6F}" type="presOf" srcId="{A89AB916-999E-498E-95CA-8B385ECA6FCA}" destId="{507AA2FF-85BD-459F-9559-1C6AA09028DF}" srcOrd="1" destOrd="0" presId="urn:microsoft.com/office/officeart/2005/8/layout/list1"/>
    <dgm:cxn modelId="{11E5CC79-BCB7-4522-BC25-314B1892B301}" type="presOf" srcId="{A29C9F7D-EA21-41C8-BD8C-2DEF336CE2E7}" destId="{636F962D-A9F7-4C0B-8EA5-D25CF1FF1CF9}" srcOrd="0" destOrd="0" presId="urn:microsoft.com/office/officeart/2005/8/layout/list1"/>
    <dgm:cxn modelId="{062A45AF-03BC-48F6-ACEA-388E49713E2B}" type="presOf" srcId="{6A8E249D-5E21-4AA2-976E-66797F1A03DF}" destId="{3073376A-D381-497B-AA19-C365B2C8051C}" srcOrd="1" destOrd="0" presId="urn:microsoft.com/office/officeart/2005/8/layout/list1"/>
    <dgm:cxn modelId="{6B38DEDF-2139-4EB9-999B-64D13B57F4C3}" type="presOf" srcId="{6A8E249D-5E21-4AA2-976E-66797F1A03DF}" destId="{3BE74FAF-8D2E-4371-ADBA-511E010D6A79}" srcOrd="0" destOrd="0" presId="urn:microsoft.com/office/officeart/2005/8/layout/list1"/>
    <dgm:cxn modelId="{A42CAA3C-9265-4573-A471-0151A17B84A8}" type="presParOf" srcId="{E2030AA3-CEB3-4CB6-A62B-BD4463FB393F}" destId="{EBEE02EF-064E-42CE-B15B-C41A208856A8}" srcOrd="0" destOrd="0" presId="urn:microsoft.com/office/officeart/2005/8/layout/list1"/>
    <dgm:cxn modelId="{6D9CDA5D-4741-49E1-823F-D8EEC6F80339}" type="presParOf" srcId="{EBEE02EF-064E-42CE-B15B-C41A208856A8}" destId="{E75756FA-A5A0-4FE5-BA63-8425AE9A3A67}" srcOrd="0" destOrd="0" presId="urn:microsoft.com/office/officeart/2005/8/layout/list1"/>
    <dgm:cxn modelId="{F477157E-6679-4F9F-B3FF-1BE40D6BC1BB}" type="presParOf" srcId="{EBEE02EF-064E-42CE-B15B-C41A208856A8}" destId="{CB383053-90B9-4AE7-8DF7-1ABDEFA55D0D}" srcOrd="1" destOrd="0" presId="urn:microsoft.com/office/officeart/2005/8/layout/list1"/>
    <dgm:cxn modelId="{1F884099-2485-4C45-A719-A060F834E13E}" type="presParOf" srcId="{E2030AA3-CEB3-4CB6-A62B-BD4463FB393F}" destId="{94EE1BDD-E324-413B-A275-DD534AE1AA64}" srcOrd="1" destOrd="0" presId="urn:microsoft.com/office/officeart/2005/8/layout/list1"/>
    <dgm:cxn modelId="{74D757AD-6193-4E6A-9131-164EE793E121}" type="presParOf" srcId="{E2030AA3-CEB3-4CB6-A62B-BD4463FB393F}" destId="{073E3457-215E-41A8-9D68-C011EB3A4E98}" srcOrd="2" destOrd="0" presId="urn:microsoft.com/office/officeart/2005/8/layout/list1"/>
    <dgm:cxn modelId="{A8A6C68F-1F66-404E-B299-205ED24B34B8}" type="presParOf" srcId="{E2030AA3-CEB3-4CB6-A62B-BD4463FB393F}" destId="{A4596413-B0D1-42B7-80DC-B2F00A170010}" srcOrd="3" destOrd="0" presId="urn:microsoft.com/office/officeart/2005/8/layout/list1"/>
    <dgm:cxn modelId="{FE8A3B5D-2171-412D-832F-E95018E73714}" type="presParOf" srcId="{E2030AA3-CEB3-4CB6-A62B-BD4463FB393F}" destId="{5B0F1523-FD3B-40DB-96ED-A3927717EE31}" srcOrd="4" destOrd="0" presId="urn:microsoft.com/office/officeart/2005/8/layout/list1"/>
    <dgm:cxn modelId="{7F738AA9-D6BC-48F0-8D75-C42226F409E9}" type="presParOf" srcId="{5B0F1523-FD3B-40DB-96ED-A3927717EE31}" destId="{3BE74FAF-8D2E-4371-ADBA-511E010D6A79}" srcOrd="0" destOrd="0" presId="urn:microsoft.com/office/officeart/2005/8/layout/list1"/>
    <dgm:cxn modelId="{A8B086F1-0D95-4332-AA07-642111BA9385}" type="presParOf" srcId="{5B0F1523-FD3B-40DB-96ED-A3927717EE31}" destId="{3073376A-D381-497B-AA19-C365B2C8051C}" srcOrd="1" destOrd="0" presId="urn:microsoft.com/office/officeart/2005/8/layout/list1"/>
    <dgm:cxn modelId="{982CE9A1-03CD-43B0-AFBA-369DC77207C2}" type="presParOf" srcId="{E2030AA3-CEB3-4CB6-A62B-BD4463FB393F}" destId="{3C30C3C1-2851-4015-8B4C-BC048A45D39A}" srcOrd="5" destOrd="0" presId="urn:microsoft.com/office/officeart/2005/8/layout/list1"/>
    <dgm:cxn modelId="{8636B0A4-FFDD-4DB6-AF58-D2C648817546}" type="presParOf" srcId="{E2030AA3-CEB3-4CB6-A62B-BD4463FB393F}" destId="{8766E096-1C7B-41D3-B815-20512B525EA3}" srcOrd="6" destOrd="0" presId="urn:microsoft.com/office/officeart/2005/8/layout/list1"/>
    <dgm:cxn modelId="{3734256A-DA55-4133-8107-FFC816CA5A5A}" type="presParOf" srcId="{E2030AA3-CEB3-4CB6-A62B-BD4463FB393F}" destId="{31A13E92-EA23-4F82-BE86-F347DCEEE9AF}" srcOrd="7" destOrd="0" presId="urn:microsoft.com/office/officeart/2005/8/layout/list1"/>
    <dgm:cxn modelId="{4D41A71A-4C0E-4725-B09C-BDBC9D037347}" type="presParOf" srcId="{E2030AA3-CEB3-4CB6-A62B-BD4463FB393F}" destId="{8AE3C24C-AE4F-4315-9766-73CFC2F47574}" srcOrd="8" destOrd="0" presId="urn:microsoft.com/office/officeart/2005/8/layout/list1"/>
    <dgm:cxn modelId="{3CD96384-FCEF-4899-AE36-E92296331E52}" type="presParOf" srcId="{8AE3C24C-AE4F-4315-9766-73CFC2F47574}" destId="{5A0CF0B3-0184-4973-A3E1-BAE96B757E72}" srcOrd="0" destOrd="0" presId="urn:microsoft.com/office/officeart/2005/8/layout/list1"/>
    <dgm:cxn modelId="{D3AEA8F4-082C-449E-B248-9C33277632B2}" type="presParOf" srcId="{8AE3C24C-AE4F-4315-9766-73CFC2F47574}" destId="{507AA2FF-85BD-459F-9559-1C6AA09028DF}" srcOrd="1" destOrd="0" presId="urn:microsoft.com/office/officeart/2005/8/layout/list1"/>
    <dgm:cxn modelId="{28B96BE7-C63D-47A9-9FC3-7FCCC333AE84}" type="presParOf" srcId="{E2030AA3-CEB3-4CB6-A62B-BD4463FB393F}" destId="{4B0D3315-223B-4807-8109-0C3C4FA2E05E}" srcOrd="9" destOrd="0" presId="urn:microsoft.com/office/officeart/2005/8/layout/list1"/>
    <dgm:cxn modelId="{DF568F6F-EAFE-4698-9CAF-B2CE837EBB90}" type="presParOf" srcId="{E2030AA3-CEB3-4CB6-A62B-BD4463FB393F}" destId="{3BF93F7F-E797-470A-A0E9-AE35E97A7A86}" srcOrd="10" destOrd="0" presId="urn:microsoft.com/office/officeart/2005/8/layout/list1"/>
    <dgm:cxn modelId="{2606A585-F761-420E-9FEB-081BA1A0FF01}" type="presParOf" srcId="{E2030AA3-CEB3-4CB6-A62B-BD4463FB393F}" destId="{6CAA3801-9CAF-4400-966A-57F05D56A5C4}" srcOrd="11" destOrd="0" presId="urn:microsoft.com/office/officeart/2005/8/layout/list1"/>
    <dgm:cxn modelId="{25F82976-582C-415E-85DB-9D7399B9D2E0}" type="presParOf" srcId="{E2030AA3-CEB3-4CB6-A62B-BD4463FB393F}" destId="{720362B3-41BA-4EBB-BF5E-EDB91B6EA205}" srcOrd="12" destOrd="0" presId="urn:microsoft.com/office/officeart/2005/8/layout/list1"/>
    <dgm:cxn modelId="{8223370F-BE31-41D1-BD30-DBC6EDA15339}" type="presParOf" srcId="{720362B3-41BA-4EBB-BF5E-EDB91B6EA205}" destId="{636F962D-A9F7-4C0B-8EA5-D25CF1FF1CF9}" srcOrd="0" destOrd="0" presId="urn:microsoft.com/office/officeart/2005/8/layout/list1"/>
    <dgm:cxn modelId="{3F8C16FB-D01D-4CDB-81C1-F59DFFB32840}" type="presParOf" srcId="{720362B3-41BA-4EBB-BF5E-EDB91B6EA205}" destId="{850FEB19-4E81-42F9-A5B3-8E21DA13944F}" srcOrd="1" destOrd="0" presId="urn:microsoft.com/office/officeart/2005/8/layout/list1"/>
    <dgm:cxn modelId="{F0CDCF8B-585D-4B26-BAA3-EEF1F5A5E17B}" type="presParOf" srcId="{E2030AA3-CEB3-4CB6-A62B-BD4463FB393F}" destId="{E79E2BB9-C975-49E1-BD6E-2EE5D631D2C1}" srcOrd="13" destOrd="0" presId="urn:microsoft.com/office/officeart/2005/8/layout/list1"/>
    <dgm:cxn modelId="{0D715F9D-247D-44B5-BBEF-7BDFF9345EEC}" type="presParOf" srcId="{E2030AA3-CEB3-4CB6-A62B-BD4463FB393F}" destId="{A807D95A-B615-4BFC-8914-05DEA2BFC863}" srcOrd="14" destOrd="0" presId="urn:microsoft.com/office/officeart/2005/8/layout/list1"/>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71FE13-628E-43CF-8EA3-C874F81A7B92}"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6A8E249D-5E21-4AA2-976E-66797F1A03DF}">
      <dgm:prSet phldrT="[Text]" custT="1"/>
      <dgm:spPr>
        <a:solidFill>
          <a:srgbClr val="336600"/>
        </a:solidFill>
      </dgm:spPr>
      <dgm:t>
        <a:bodyPr/>
        <a:lstStyle/>
        <a:p>
          <a:pPr>
            <a:lnSpc>
              <a:spcPct val="100000"/>
            </a:lnSpc>
            <a:spcAft>
              <a:spcPts val="0"/>
            </a:spcAft>
          </a:pPr>
          <a:r>
            <a:rPr lang="en-US" sz="1200" b="1" i="0" cap="small" baseline="0" dirty="0" smtClean="0"/>
            <a:t>Waste Permits </a:t>
          </a:r>
        </a:p>
      </dgm:t>
    </dgm:pt>
    <dgm:pt modelId="{FC3E6AE8-0C16-424C-AFD1-7EA34FB0498D}" type="parTrans" cxnId="{207E0BF4-1C94-444D-B008-53CB28AC2EF7}">
      <dgm:prSet/>
      <dgm:spPr/>
      <dgm:t>
        <a:bodyPr/>
        <a:lstStyle/>
        <a:p>
          <a:endParaRPr lang="en-US" sz="1200"/>
        </a:p>
      </dgm:t>
    </dgm:pt>
    <dgm:pt modelId="{377F1E98-903D-4768-B027-8C2A7E50F728}" type="sibTrans" cxnId="{207E0BF4-1C94-444D-B008-53CB28AC2EF7}">
      <dgm:prSet/>
      <dgm:spPr/>
      <dgm:t>
        <a:bodyPr/>
        <a:lstStyle/>
        <a:p>
          <a:endParaRPr lang="en-US" sz="1200"/>
        </a:p>
      </dgm:t>
    </dgm:pt>
    <dgm:pt modelId="{A89AB916-999E-498E-95CA-8B385ECA6FCA}">
      <dgm:prSet phldrT="[Text]" custT="1"/>
      <dgm:spPr/>
      <dgm:t>
        <a:bodyPr/>
        <a:lstStyle/>
        <a:p>
          <a:pPr>
            <a:lnSpc>
              <a:spcPct val="100000"/>
            </a:lnSpc>
            <a:spcAft>
              <a:spcPts val="0"/>
            </a:spcAft>
          </a:pPr>
          <a:r>
            <a:rPr lang="en-US" sz="1200" b="1" cap="small" baseline="0" dirty="0" smtClean="0"/>
            <a:t>Air Permits</a:t>
          </a:r>
        </a:p>
      </dgm:t>
    </dgm:pt>
    <dgm:pt modelId="{86C5A057-5715-46D7-9EA2-BB0B4ADB7638}" type="parTrans" cxnId="{20D4566C-510B-4C6F-9F58-75D987885236}">
      <dgm:prSet/>
      <dgm:spPr/>
      <dgm:t>
        <a:bodyPr/>
        <a:lstStyle/>
        <a:p>
          <a:endParaRPr lang="en-US" sz="1200"/>
        </a:p>
      </dgm:t>
    </dgm:pt>
    <dgm:pt modelId="{DAF3B028-99A4-42E9-8150-69E16D7420F0}" type="sibTrans" cxnId="{20D4566C-510B-4C6F-9F58-75D987885236}">
      <dgm:prSet/>
      <dgm:spPr/>
      <dgm:t>
        <a:bodyPr/>
        <a:lstStyle/>
        <a:p>
          <a:endParaRPr lang="en-US" sz="1200"/>
        </a:p>
      </dgm:t>
    </dgm:pt>
    <dgm:pt modelId="{A29C9F7D-EA21-41C8-BD8C-2DEF336CE2E7}">
      <dgm:prSet phldrT="[Text]" custT="1"/>
      <dgm:spPr/>
      <dgm:t>
        <a:bodyPr/>
        <a:lstStyle/>
        <a:p>
          <a:pPr>
            <a:lnSpc>
              <a:spcPct val="100000"/>
            </a:lnSpc>
            <a:spcAft>
              <a:spcPts val="0"/>
            </a:spcAft>
          </a:pPr>
          <a:r>
            <a:rPr lang="en-US" sz="1200" b="1" i="0" cap="small" baseline="0" dirty="0" smtClean="0"/>
            <a:t>Permits Support Division </a:t>
          </a:r>
        </a:p>
      </dgm:t>
    </dgm:pt>
    <dgm:pt modelId="{3FAD46A5-D175-4353-8166-988C5AE8AA60}" type="parTrans" cxnId="{283EADCF-2AF6-4976-B39C-568B94805BB7}">
      <dgm:prSet/>
      <dgm:spPr/>
      <dgm:t>
        <a:bodyPr/>
        <a:lstStyle/>
        <a:p>
          <a:endParaRPr lang="en-US" sz="1200"/>
        </a:p>
      </dgm:t>
    </dgm:pt>
    <dgm:pt modelId="{F0FDE593-0963-448F-BFCE-E6A968FC5B40}" type="sibTrans" cxnId="{283EADCF-2AF6-4976-B39C-568B94805BB7}">
      <dgm:prSet/>
      <dgm:spPr/>
      <dgm:t>
        <a:bodyPr/>
        <a:lstStyle/>
        <a:p>
          <a:endParaRPr lang="en-US" sz="1200"/>
        </a:p>
      </dgm:t>
    </dgm:pt>
    <dgm:pt modelId="{8432279C-C073-41B3-B49D-B89971326049}">
      <dgm:prSet phldrT="[Text]" custT="1"/>
      <dgm:spPr/>
      <dgm:t>
        <a:bodyPr/>
        <a:lstStyle/>
        <a:p>
          <a:pPr>
            <a:lnSpc>
              <a:spcPct val="100000"/>
            </a:lnSpc>
            <a:spcAft>
              <a:spcPts val="0"/>
            </a:spcAft>
          </a:pPr>
          <a:r>
            <a:rPr lang="en-US" sz="1200" b="1" cap="small" baseline="0" dirty="0" smtClean="0"/>
            <a:t>Water Permits </a:t>
          </a:r>
        </a:p>
      </dgm:t>
    </dgm:pt>
    <dgm:pt modelId="{C5F49DBF-2A8F-4688-946B-026F97F7CFCD}" type="parTrans" cxnId="{5B3C5F72-92EC-4C05-A16D-36A14329B55A}">
      <dgm:prSet/>
      <dgm:spPr/>
      <dgm:t>
        <a:bodyPr/>
        <a:lstStyle/>
        <a:p>
          <a:endParaRPr lang="en-US" sz="1200"/>
        </a:p>
      </dgm:t>
    </dgm:pt>
    <dgm:pt modelId="{C455FF5E-B17F-44B1-B76B-5CFF312F2E10}" type="sibTrans" cxnId="{5B3C5F72-92EC-4C05-A16D-36A14329B55A}">
      <dgm:prSet/>
      <dgm:spPr/>
      <dgm:t>
        <a:bodyPr/>
        <a:lstStyle/>
        <a:p>
          <a:endParaRPr lang="en-US" sz="1200"/>
        </a:p>
      </dgm:t>
    </dgm:pt>
    <dgm:pt modelId="{E2030AA3-CEB3-4CB6-A62B-BD4463FB393F}" type="pres">
      <dgm:prSet presAssocID="{1C71FE13-628E-43CF-8EA3-C874F81A7B92}" presName="linear" presStyleCnt="0">
        <dgm:presLayoutVars>
          <dgm:dir/>
          <dgm:animLvl val="lvl"/>
          <dgm:resizeHandles val="exact"/>
        </dgm:presLayoutVars>
      </dgm:prSet>
      <dgm:spPr/>
      <dgm:t>
        <a:bodyPr/>
        <a:lstStyle/>
        <a:p>
          <a:endParaRPr lang="en-US"/>
        </a:p>
      </dgm:t>
    </dgm:pt>
    <dgm:pt modelId="{EBEE02EF-064E-42CE-B15B-C41A208856A8}" type="pres">
      <dgm:prSet presAssocID="{8432279C-C073-41B3-B49D-B89971326049}" presName="parentLin" presStyleCnt="0"/>
      <dgm:spPr/>
      <dgm:t>
        <a:bodyPr/>
        <a:lstStyle/>
        <a:p>
          <a:endParaRPr lang="en-US"/>
        </a:p>
      </dgm:t>
    </dgm:pt>
    <dgm:pt modelId="{E75756FA-A5A0-4FE5-BA63-8425AE9A3A67}" type="pres">
      <dgm:prSet presAssocID="{8432279C-C073-41B3-B49D-B89971326049}" presName="parentLeftMargin" presStyleLbl="node1" presStyleIdx="0" presStyleCnt="4"/>
      <dgm:spPr/>
      <dgm:t>
        <a:bodyPr/>
        <a:lstStyle/>
        <a:p>
          <a:endParaRPr lang="en-US"/>
        </a:p>
      </dgm:t>
    </dgm:pt>
    <dgm:pt modelId="{CB383053-90B9-4AE7-8DF7-1ABDEFA55D0D}" type="pres">
      <dgm:prSet presAssocID="{8432279C-C073-41B3-B49D-B89971326049}" presName="parentText" presStyleLbl="node1" presStyleIdx="0" presStyleCnt="4">
        <dgm:presLayoutVars>
          <dgm:chMax val="0"/>
          <dgm:bulletEnabled val="1"/>
        </dgm:presLayoutVars>
      </dgm:prSet>
      <dgm:spPr/>
      <dgm:t>
        <a:bodyPr/>
        <a:lstStyle/>
        <a:p>
          <a:endParaRPr lang="en-US"/>
        </a:p>
      </dgm:t>
    </dgm:pt>
    <dgm:pt modelId="{94EE1BDD-E324-413B-A275-DD534AE1AA64}" type="pres">
      <dgm:prSet presAssocID="{8432279C-C073-41B3-B49D-B89971326049}" presName="negativeSpace" presStyleCnt="0"/>
      <dgm:spPr/>
      <dgm:t>
        <a:bodyPr/>
        <a:lstStyle/>
        <a:p>
          <a:endParaRPr lang="en-US"/>
        </a:p>
      </dgm:t>
    </dgm:pt>
    <dgm:pt modelId="{073E3457-215E-41A8-9D68-C011EB3A4E98}" type="pres">
      <dgm:prSet presAssocID="{8432279C-C073-41B3-B49D-B89971326049}" presName="childText" presStyleLbl="conFgAcc1" presStyleIdx="0" presStyleCnt="4">
        <dgm:presLayoutVars>
          <dgm:bulletEnabled val="1"/>
        </dgm:presLayoutVars>
      </dgm:prSet>
      <dgm:spPr/>
      <dgm:t>
        <a:bodyPr/>
        <a:lstStyle/>
        <a:p>
          <a:endParaRPr lang="en-US"/>
        </a:p>
      </dgm:t>
    </dgm:pt>
    <dgm:pt modelId="{A4596413-B0D1-42B7-80DC-B2F00A170010}" type="pres">
      <dgm:prSet presAssocID="{C455FF5E-B17F-44B1-B76B-5CFF312F2E10}" presName="spaceBetweenRectangles" presStyleCnt="0"/>
      <dgm:spPr/>
      <dgm:t>
        <a:bodyPr/>
        <a:lstStyle/>
        <a:p>
          <a:endParaRPr lang="en-US"/>
        </a:p>
      </dgm:t>
    </dgm:pt>
    <dgm:pt modelId="{5B0F1523-FD3B-40DB-96ED-A3927717EE31}" type="pres">
      <dgm:prSet presAssocID="{6A8E249D-5E21-4AA2-976E-66797F1A03DF}" presName="parentLin" presStyleCnt="0"/>
      <dgm:spPr/>
      <dgm:t>
        <a:bodyPr/>
        <a:lstStyle/>
        <a:p>
          <a:endParaRPr lang="en-US"/>
        </a:p>
      </dgm:t>
    </dgm:pt>
    <dgm:pt modelId="{3BE74FAF-8D2E-4371-ADBA-511E010D6A79}" type="pres">
      <dgm:prSet presAssocID="{6A8E249D-5E21-4AA2-976E-66797F1A03DF}" presName="parentLeftMargin" presStyleLbl="node1" presStyleIdx="0" presStyleCnt="4"/>
      <dgm:spPr/>
      <dgm:t>
        <a:bodyPr/>
        <a:lstStyle/>
        <a:p>
          <a:endParaRPr lang="en-US"/>
        </a:p>
      </dgm:t>
    </dgm:pt>
    <dgm:pt modelId="{3073376A-D381-497B-AA19-C365B2C8051C}" type="pres">
      <dgm:prSet presAssocID="{6A8E249D-5E21-4AA2-976E-66797F1A03DF}" presName="parentText" presStyleLbl="node1" presStyleIdx="1" presStyleCnt="4" custLinFactNeighborX="-25000" custLinFactNeighborY="-1387">
        <dgm:presLayoutVars>
          <dgm:chMax val="0"/>
          <dgm:bulletEnabled val="1"/>
        </dgm:presLayoutVars>
      </dgm:prSet>
      <dgm:spPr/>
      <dgm:t>
        <a:bodyPr/>
        <a:lstStyle/>
        <a:p>
          <a:endParaRPr lang="en-US"/>
        </a:p>
      </dgm:t>
    </dgm:pt>
    <dgm:pt modelId="{3C30C3C1-2851-4015-8B4C-BC048A45D39A}" type="pres">
      <dgm:prSet presAssocID="{6A8E249D-5E21-4AA2-976E-66797F1A03DF}" presName="negativeSpace" presStyleCnt="0"/>
      <dgm:spPr/>
      <dgm:t>
        <a:bodyPr/>
        <a:lstStyle/>
        <a:p>
          <a:endParaRPr lang="en-US"/>
        </a:p>
      </dgm:t>
    </dgm:pt>
    <dgm:pt modelId="{8766E096-1C7B-41D3-B815-20512B525EA3}" type="pres">
      <dgm:prSet presAssocID="{6A8E249D-5E21-4AA2-976E-66797F1A03DF}" presName="childText" presStyleLbl="conFgAcc1" presStyleIdx="1" presStyleCnt="4">
        <dgm:presLayoutVars>
          <dgm:bulletEnabled val="1"/>
        </dgm:presLayoutVars>
      </dgm:prSet>
      <dgm:spPr/>
      <dgm:t>
        <a:bodyPr/>
        <a:lstStyle/>
        <a:p>
          <a:endParaRPr lang="en-US"/>
        </a:p>
      </dgm:t>
    </dgm:pt>
    <dgm:pt modelId="{31A13E92-EA23-4F82-BE86-F347DCEEE9AF}" type="pres">
      <dgm:prSet presAssocID="{377F1E98-903D-4768-B027-8C2A7E50F728}" presName="spaceBetweenRectangles" presStyleCnt="0"/>
      <dgm:spPr/>
      <dgm:t>
        <a:bodyPr/>
        <a:lstStyle/>
        <a:p>
          <a:endParaRPr lang="en-US"/>
        </a:p>
      </dgm:t>
    </dgm:pt>
    <dgm:pt modelId="{8AE3C24C-AE4F-4315-9766-73CFC2F47574}" type="pres">
      <dgm:prSet presAssocID="{A89AB916-999E-498E-95CA-8B385ECA6FCA}" presName="parentLin" presStyleCnt="0"/>
      <dgm:spPr/>
      <dgm:t>
        <a:bodyPr/>
        <a:lstStyle/>
        <a:p>
          <a:endParaRPr lang="en-US"/>
        </a:p>
      </dgm:t>
    </dgm:pt>
    <dgm:pt modelId="{5A0CF0B3-0184-4973-A3E1-BAE96B757E72}" type="pres">
      <dgm:prSet presAssocID="{A89AB916-999E-498E-95CA-8B385ECA6FCA}" presName="parentLeftMargin" presStyleLbl="node1" presStyleIdx="1" presStyleCnt="4"/>
      <dgm:spPr/>
      <dgm:t>
        <a:bodyPr/>
        <a:lstStyle/>
        <a:p>
          <a:endParaRPr lang="en-US"/>
        </a:p>
      </dgm:t>
    </dgm:pt>
    <dgm:pt modelId="{507AA2FF-85BD-459F-9559-1C6AA09028DF}" type="pres">
      <dgm:prSet presAssocID="{A89AB916-999E-498E-95CA-8B385ECA6FCA}" presName="parentText" presStyleLbl="node1" presStyleIdx="2" presStyleCnt="4" custLinFactNeighborX="-25925" custLinFactNeighborY="206">
        <dgm:presLayoutVars>
          <dgm:chMax val="0"/>
          <dgm:bulletEnabled val="1"/>
        </dgm:presLayoutVars>
      </dgm:prSet>
      <dgm:spPr/>
      <dgm:t>
        <a:bodyPr/>
        <a:lstStyle/>
        <a:p>
          <a:endParaRPr lang="en-US"/>
        </a:p>
      </dgm:t>
    </dgm:pt>
    <dgm:pt modelId="{4B0D3315-223B-4807-8109-0C3C4FA2E05E}" type="pres">
      <dgm:prSet presAssocID="{A89AB916-999E-498E-95CA-8B385ECA6FCA}" presName="negativeSpace" presStyleCnt="0"/>
      <dgm:spPr/>
      <dgm:t>
        <a:bodyPr/>
        <a:lstStyle/>
        <a:p>
          <a:endParaRPr lang="en-US"/>
        </a:p>
      </dgm:t>
    </dgm:pt>
    <dgm:pt modelId="{3BF93F7F-E797-470A-A0E9-AE35E97A7A86}" type="pres">
      <dgm:prSet presAssocID="{A89AB916-999E-498E-95CA-8B385ECA6FCA}" presName="childText" presStyleLbl="conFgAcc1" presStyleIdx="2" presStyleCnt="4">
        <dgm:presLayoutVars>
          <dgm:bulletEnabled val="1"/>
        </dgm:presLayoutVars>
      </dgm:prSet>
      <dgm:spPr/>
      <dgm:t>
        <a:bodyPr/>
        <a:lstStyle/>
        <a:p>
          <a:endParaRPr lang="en-US"/>
        </a:p>
      </dgm:t>
    </dgm:pt>
    <dgm:pt modelId="{6CAA3801-9CAF-4400-966A-57F05D56A5C4}" type="pres">
      <dgm:prSet presAssocID="{DAF3B028-99A4-42E9-8150-69E16D7420F0}" presName="spaceBetweenRectangles" presStyleCnt="0"/>
      <dgm:spPr/>
      <dgm:t>
        <a:bodyPr/>
        <a:lstStyle/>
        <a:p>
          <a:endParaRPr lang="en-US"/>
        </a:p>
      </dgm:t>
    </dgm:pt>
    <dgm:pt modelId="{720362B3-41BA-4EBB-BF5E-EDB91B6EA205}" type="pres">
      <dgm:prSet presAssocID="{A29C9F7D-EA21-41C8-BD8C-2DEF336CE2E7}" presName="parentLin" presStyleCnt="0"/>
      <dgm:spPr/>
      <dgm:t>
        <a:bodyPr/>
        <a:lstStyle/>
        <a:p>
          <a:endParaRPr lang="en-US"/>
        </a:p>
      </dgm:t>
    </dgm:pt>
    <dgm:pt modelId="{636F962D-A9F7-4C0B-8EA5-D25CF1FF1CF9}" type="pres">
      <dgm:prSet presAssocID="{A29C9F7D-EA21-41C8-BD8C-2DEF336CE2E7}" presName="parentLeftMargin" presStyleLbl="node1" presStyleIdx="2" presStyleCnt="4"/>
      <dgm:spPr/>
      <dgm:t>
        <a:bodyPr/>
        <a:lstStyle/>
        <a:p>
          <a:endParaRPr lang="en-US"/>
        </a:p>
      </dgm:t>
    </dgm:pt>
    <dgm:pt modelId="{850FEB19-4E81-42F9-A5B3-8E21DA13944F}" type="pres">
      <dgm:prSet presAssocID="{A29C9F7D-EA21-41C8-BD8C-2DEF336CE2E7}" presName="parentText" presStyleLbl="node1" presStyleIdx="3" presStyleCnt="4">
        <dgm:presLayoutVars>
          <dgm:chMax val="0"/>
          <dgm:bulletEnabled val="1"/>
        </dgm:presLayoutVars>
      </dgm:prSet>
      <dgm:spPr/>
      <dgm:t>
        <a:bodyPr/>
        <a:lstStyle/>
        <a:p>
          <a:endParaRPr lang="en-US"/>
        </a:p>
      </dgm:t>
    </dgm:pt>
    <dgm:pt modelId="{E79E2BB9-C975-49E1-BD6E-2EE5D631D2C1}" type="pres">
      <dgm:prSet presAssocID="{A29C9F7D-EA21-41C8-BD8C-2DEF336CE2E7}" presName="negativeSpace" presStyleCnt="0"/>
      <dgm:spPr/>
      <dgm:t>
        <a:bodyPr/>
        <a:lstStyle/>
        <a:p>
          <a:endParaRPr lang="en-US"/>
        </a:p>
      </dgm:t>
    </dgm:pt>
    <dgm:pt modelId="{A807D95A-B615-4BFC-8914-05DEA2BFC863}" type="pres">
      <dgm:prSet presAssocID="{A29C9F7D-EA21-41C8-BD8C-2DEF336CE2E7}" presName="childText" presStyleLbl="conFgAcc1" presStyleIdx="3" presStyleCnt="4">
        <dgm:presLayoutVars>
          <dgm:bulletEnabled val="1"/>
        </dgm:presLayoutVars>
      </dgm:prSet>
      <dgm:spPr/>
      <dgm:t>
        <a:bodyPr/>
        <a:lstStyle/>
        <a:p>
          <a:endParaRPr lang="en-US"/>
        </a:p>
      </dgm:t>
    </dgm:pt>
  </dgm:ptLst>
  <dgm:cxnLst>
    <dgm:cxn modelId="{8A144940-1A21-46E3-928D-C421ADF6B70D}" type="presOf" srcId="{8432279C-C073-41B3-B49D-B89971326049}" destId="{CB383053-90B9-4AE7-8DF7-1ABDEFA55D0D}" srcOrd="1" destOrd="0" presId="urn:microsoft.com/office/officeart/2005/8/layout/list1"/>
    <dgm:cxn modelId="{DB773539-B6F5-426E-A975-A9211F1B1A3D}" type="presOf" srcId="{6A8E249D-5E21-4AA2-976E-66797F1A03DF}" destId="{3BE74FAF-8D2E-4371-ADBA-511E010D6A79}" srcOrd="0" destOrd="0" presId="urn:microsoft.com/office/officeart/2005/8/layout/list1"/>
    <dgm:cxn modelId="{F1F9132B-1722-4DC7-8384-0E3BFBB6FBC9}" type="presOf" srcId="{6A8E249D-5E21-4AA2-976E-66797F1A03DF}" destId="{3073376A-D381-497B-AA19-C365B2C8051C}" srcOrd="1" destOrd="0" presId="urn:microsoft.com/office/officeart/2005/8/layout/list1"/>
    <dgm:cxn modelId="{283EADCF-2AF6-4976-B39C-568B94805BB7}" srcId="{1C71FE13-628E-43CF-8EA3-C874F81A7B92}" destId="{A29C9F7D-EA21-41C8-BD8C-2DEF336CE2E7}" srcOrd="3" destOrd="0" parTransId="{3FAD46A5-D175-4353-8166-988C5AE8AA60}" sibTransId="{F0FDE593-0963-448F-BFCE-E6A968FC5B40}"/>
    <dgm:cxn modelId="{64618DA8-6147-466A-9998-7B4CBF033326}" type="presOf" srcId="{A29C9F7D-EA21-41C8-BD8C-2DEF336CE2E7}" destId="{636F962D-A9F7-4C0B-8EA5-D25CF1FF1CF9}" srcOrd="0" destOrd="0" presId="urn:microsoft.com/office/officeart/2005/8/layout/list1"/>
    <dgm:cxn modelId="{7A81FDAC-60A1-41ED-8FBC-05814E7B845C}" type="presOf" srcId="{A29C9F7D-EA21-41C8-BD8C-2DEF336CE2E7}" destId="{850FEB19-4E81-42F9-A5B3-8E21DA13944F}" srcOrd="1" destOrd="0" presId="urn:microsoft.com/office/officeart/2005/8/layout/list1"/>
    <dgm:cxn modelId="{20D4566C-510B-4C6F-9F58-75D987885236}" srcId="{1C71FE13-628E-43CF-8EA3-C874F81A7B92}" destId="{A89AB916-999E-498E-95CA-8B385ECA6FCA}" srcOrd="2" destOrd="0" parTransId="{86C5A057-5715-46D7-9EA2-BB0B4ADB7638}" sibTransId="{DAF3B028-99A4-42E9-8150-69E16D7420F0}"/>
    <dgm:cxn modelId="{53398D15-EEA3-4731-804D-707F8B1C6AC2}" type="presOf" srcId="{A89AB916-999E-498E-95CA-8B385ECA6FCA}" destId="{507AA2FF-85BD-459F-9559-1C6AA09028DF}" srcOrd="1" destOrd="0" presId="urn:microsoft.com/office/officeart/2005/8/layout/list1"/>
    <dgm:cxn modelId="{207E0BF4-1C94-444D-B008-53CB28AC2EF7}" srcId="{1C71FE13-628E-43CF-8EA3-C874F81A7B92}" destId="{6A8E249D-5E21-4AA2-976E-66797F1A03DF}" srcOrd="1" destOrd="0" parTransId="{FC3E6AE8-0C16-424C-AFD1-7EA34FB0498D}" sibTransId="{377F1E98-903D-4768-B027-8C2A7E50F728}"/>
    <dgm:cxn modelId="{49218A9E-DA09-40B6-9A45-775653E7D64E}" type="presOf" srcId="{8432279C-C073-41B3-B49D-B89971326049}" destId="{E75756FA-A5A0-4FE5-BA63-8425AE9A3A67}" srcOrd="0" destOrd="0" presId="urn:microsoft.com/office/officeart/2005/8/layout/list1"/>
    <dgm:cxn modelId="{5B3C5F72-92EC-4C05-A16D-36A14329B55A}" srcId="{1C71FE13-628E-43CF-8EA3-C874F81A7B92}" destId="{8432279C-C073-41B3-B49D-B89971326049}" srcOrd="0" destOrd="0" parTransId="{C5F49DBF-2A8F-4688-946B-026F97F7CFCD}" sibTransId="{C455FF5E-B17F-44B1-B76B-5CFF312F2E10}"/>
    <dgm:cxn modelId="{C2FE96D1-D2CB-455E-8D92-E965243C9F37}" type="presOf" srcId="{A89AB916-999E-498E-95CA-8B385ECA6FCA}" destId="{5A0CF0B3-0184-4973-A3E1-BAE96B757E72}" srcOrd="0" destOrd="0" presId="urn:microsoft.com/office/officeart/2005/8/layout/list1"/>
    <dgm:cxn modelId="{3D9A6081-1096-44DB-B714-477D893349BB}" type="presOf" srcId="{1C71FE13-628E-43CF-8EA3-C874F81A7B92}" destId="{E2030AA3-CEB3-4CB6-A62B-BD4463FB393F}" srcOrd="0" destOrd="0" presId="urn:microsoft.com/office/officeart/2005/8/layout/list1"/>
    <dgm:cxn modelId="{4969014D-F756-417B-98CF-C82232F79209}" type="presParOf" srcId="{E2030AA3-CEB3-4CB6-A62B-BD4463FB393F}" destId="{EBEE02EF-064E-42CE-B15B-C41A208856A8}" srcOrd="0" destOrd="0" presId="urn:microsoft.com/office/officeart/2005/8/layout/list1"/>
    <dgm:cxn modelId="{0A821F20-7439-449C-9517-9AB7CE0558F0}" type="presParOf" srcId="{EBEE02EF-064E-42CE-B15B-C41A208856A8}" destId="{E75756FA-A5A0-4FE5-BA63-8425AE9A3A67}" srcOrd="0" destOrd="0" presId="urn:microsoft.com/office/officeart/2005/8/layout/list1"/>
    <dgm:cxn modelId="{D1C99CB5-1D6F-42D8-895F-FC650822097D}" type="presParOf" srcId="{EBEE02EF-064E-42CE-B15B-C41A208856A8}" destId="{CB383053-90B9-4AE7-8DF7-1ABDEFA55D0D}" srcOrd="1" destOrd="0" presId="urn:microsoft.com/office/officeart/2005/8/layout/list1"/>
    <dgm:cxn modelId="{0AA3767A-6357-4B47-B8A2-0DE3311D0481}" type="presParOf" srcId="{E2030AA3-CEB3-4CB6-A62B-BD4463FB393F}" destId="{94EE1BDD-E324-413B-A275-DD534AE1AA64}" srcOrd="1" destOrd="0" presId="urn:microsoft.com/office/officeart/2005/8/layout/list1"/>
    <dgm:cxn modelId="{56F30060-B8DD-497B-9495-61A75EC04A74}" type="presParOf" srcId="{E2030AA3-CEB3-4CB6-A62B-BD4463FB393F}" destId="{073E3457-215E-41A8-9D68-C011EB3A4E98}" srcOrd="2" destOrd="0" presId="urn:microsoft.com/office/officeart/2005/8/layout/list1"/>
    <dgm:cxn modelId="{E37535CA-713C-47AA-B907-BB2F514C34DB}" type="presParOf" srcId="{E2030AA3-CEB3-4CB6-A62B-BD4463FB393F}" destId="{A4596413-B0D1-42B7-80DC-B2F00A170010}" srcOrd="3" destOrd="0" presId="urn:microsoft.com/office/officeart/2005/8/layout/list1"/>
    <dgm:cxn modelId="{6E325645-A0E7-4F5B-BA49-68E6C414EBCE}" type="presParOf" srcId="{E2030AA3-CEB3-4CB6-A62B-BD4463FB393F}" destId="{5B0F1523-FD3B-40DB-96ED-A3927717EE31}" srcOrd="4" destOrd="0" presId="urn:microsoft.com/office/officeart/2005/8/layout/list1"/>
    <dgm:cxn modelId="{9EA42EEA-9F2D-4BDA-BDA4-C2B9E4CFCF41}" type="presParOf" srcId="{5B0F1523-FD3B-40DB-96ED-A3927717EE31}" destId="{3BE74FAF-8D2E-4371-ADBA-511E010D6A79}" srcOrd="0" destOrd="0" presId="urn:microsoft.com/office/officeart/2005/8/layout/list1"/>
    <dgm:cxn modelId="{D796C242-93F7-4197-A889-C56004FBAE06}" type="presParOf" srcId="{5B0F1523-FD3B-40DB-96ED-A3927717EE31}" destId="{3073376A-D381-497B-AA19-C365B2C8051C}" srcOrd="1" destOrd="0" presId="urn:microsoft.com/office/officeart/2005/8/layout/list1"/>
    <dgm:cxn modelId="{EFCDEC46-F23C-4659-ADF8-193F45653973}" type="presParOf" srcId="{E2030AA3-CEB3-4CB6-A62B-BD4463FB393F}" destId="{3C30C3C1-2851-4015-8B4C-BC048A45D39A}" srcOrd="5" destOrd="0" presId="urn:microsoft.com/office/officeart/2005/8/layout/list1"/>
    <dgm:cxn modelId="{ED8D124E-CB70-4196-A6B1-3BF672A1194F}" type="presParOf" srcId="{E2030AA3-CEB3-4CB6-A62B-BD4463FB393F}" destId="{8766E096-1C7B-41D3-B815-20512B525EA3}" srcOrd="6" destOrd="0" presId="urn:microsoft.com/office/officeart/2005/8/layout/list1"/>
    <dgm:cxn modelId="{C1061296-EDC9-4FA4-8AE0-08E9950AA835}" type="presParOf" srcId="{E2030AA3-CEB3-4CB6-A62B-BD4463FB393F}" destId="{31A13E92-EA23-4F82-BE86-F347DCEEE9AF}" srcOrd="7" destOrd="0" presId="urn:microsoft.com/office/officeart/2005/8/layout/list1"/>
    <dgm:cxn modelId="{133C6562-C224-4011-98F8-FD458B107A6E}" type="presParOf" srcId="{E2030AA3-CEB3-4CB6-A62B-BD4463FB393F}" destId="{8AE3C24C-AE4F-4315-9766-73CFC2F47574}" srcOrd="8" destOrd="0" presId="urn:microsoft.com/office/officeart/2005/8/layout/list1"/>
    <dgm:cxn modelId="{D34A2E05-9138-4D41-BD65-363F82B4C5B6}" type="presParOf" srcId="{8AE3C24C-AE4F-4315-9766-73CFC2F47574}" destId="{5A0CF0B3-0184-4973-A3E1-BAE96B757E72}" srcOrd="0" destOrd="0" presId="urn:microsoft.com/office/officeart/2005/8/layout/list1"/>
    <dgm:cxn modelId="{71211DF7-61CA-4CBE-BD2C-E2A3290EEF56}" type="presParOf" srcId="{8AE3C24C-AE4F-4315-9766-73CFC2F47574}" destId="{507AA2FF-85BD-459F-9559-1C6AA09028DF}" srcOrd="1" destOrd="0" presId="urn:microsoft.com/office/officeart/2005/8/layout/list1"/>
    <dgm:cxn modelId="{1EB0046E-C918-4198-8547-78CAFAAA7A24}" type="presParOf" srcId="{E2030AA3-CEB3-4CB6-A62B-BD4463FB393F}" destId="{4B0D3315-223B-4807-8109-0C3C4FA2E05E}" srcOrd="9" destOrd="0" presId="urn:microsoft.com/office/officeart/2005/8/layout/list1"/>
    <dgm:cxn modelId="{FF664DFE-F148-4CA8-A2F4-7464DBD1F725}" type="presParOf" srcId="{E2030AA3-CEB3-4CB6-A62B-BD4463FB393F}" destId="{3BF93F7F-E797-470A-A0E9-AE35E97A7A86}" srcOrd="10" destOrd="0" presId="urn:microsoft.com/office/officeart/2005/8/layout/list1"/>
    <dgm:cxn modelId="{F5813A22-275F-4950-9690-D2914928D62F}" type="presParOf" srcId="{E2030AA3-CEB3-4CB6-A62B-BD4463FB393F}" destId="{6CAA3801-9CAF-4400-966A-57F05D56A5C4}" srcOrd="11" destOrd="0" presId="urn:microsoft.com/office/officeart/2005/8/layout/list1"/>
    <dgm:cxn modelId="{9FB6D773-0A43-42DE-8AA0-34F175D7A972}" type="presParOf" srcId="{E2030AA3-CEB3-4CB6-A62B-BD4463FB393F}" destId="{720362B3-41BA-4EBB-BF5E-EDB91B6EA205}" srcOrd="12" destOrd="0" presId="urn:microsoft.com/office/officeart/2005/8/layout/list1"/>
    <dgm:cxn modelId="{342F8231-7D51-4481-8EA3-89AAEC868E31}" type="presParOf" srcId="{720362B3-41BA-4EBB-BF5E-EDB91B6EA205}" destId="{636F962D-A9F7-4C0B-8EA5-D25CF1FF1CF9}" srcOrd="0" destOrd="0" presId="urn:microsoft.com/office/officeart/2005/8/layout/list1"/>
    <dgm:cxn modelId="{2B164BC8-463F-4F62-9B3B-6050C5E916B7}" type="presParOf" srcId="{720362B3-41BA-4EBB-BF5E-EDB91B6EA205}" destId="{850FEB19-4E81-42F9-A5B3-8E21DA13944F}" srcOrd="1" destOrd="0" presId="urn:microsoft.com/office/officeart/2005/8/layout/list1"/>
    <dgm:cxn modelId="{5547CAD4-5CC3-40FD-A1F9-C89AC6D89877}" type="presParOf" srcId="{E2030AA3-CEB3-4CB6-A62B-BD4463FB393F}" destId="{E79E2BB9-C975-49E1-BD6E-2EE5D631D2C1}" srcOrd="13" destOrd="0" presId="urn:microsoft.com/office/officeart/2005/8/layout/list1"/>
    <dgm:cxn modelId="{CF5835A7-C5B9-4E66-8280-E61CC0162BAF}" type="presParOf" srcId="{E2030AA3-CEB3-4CB6-A62B-BD4463FB393F}" destId="{A807D95A-B615-4BFC-8914-05DEA2BFC863}"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71FE13-628E-43CF-8EA3-C874F81A7B92}"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6A8E249D-5E21-4AA2-976E-66797F1A03DF}">
      <dgm:prSet phldrT="[Text]" custT="1"/>
      <dgm:spPr/>
      <dgm:t>
        <a:bodyPr/>
        <a:lstStyle/>
        <a:p>
          <a:pPr>
            <a:lnSpc>
              <a:spcPct val="100000"/>
            </a:lnSpc>
            <a:spcAft>
              <a:spcPts val="0"/>
            </a:spcAft>
          </a:pPr>
          <a:r>
            <a:rPr lang="en-US" sz="1200" b="1" i="0" cap="small" baseline="0" dirty="0" smtClean="0"/>
            <a:t>Enforcement</a:t>
          </a:r>
        </a:p>
      </dgm:t>
    </dgm:pt>
    <dgm:pt modelId="{FC3E6AE8-0C16-424C-AFD1-7EA34FB0498D}" type="parTrans" cxnId="{207E0BF4-1C94-444D-B008-53CB28AC2EF7}">
      <dgm:prSet/>
      <dgm:spPr/>
      <dgm:t>
        <a:bodyPr/>
        <a:lstStyle/>
        <a:p>
          <a:endParaRPr lang="en-US" sz="1200"/>
        </a:p>
      </dgm:t>
    </dgm:pt>
    <dgm:pt modelId="{377F1E98-903D-4768-B027-8C2A7E50F728}" type="sibTrans" cxnId="{207E0BF4-1C94-444D-B008-53CB28AC2EF7}">
      <dgm:prSet/>
      <dgm:spPr/>
      <dgm:t>
        <a:bodyPr/>
        <a:lstStyle/>
        <a:p>
          <a:endParaRPr lang="en-US" sz="1200"/>
        </a:p>
      </dgm:t>
    </dgm:pt>
    <dgm:pt modelId="{A89AB916-999E-498E-95CA-8B385ECA6FCA}">
      <dgm:prSet phldrT="[Text]" custT="1"/>
      <dgm:spPr/>
      <dgm:t>
        <a:bodyPr/>
        <a:lstStyle/>
        <a:p>
          <a:pPr>
            <a:lnSpc>
              <a:spcPct val="100000"/>
            </a:lnSpc>
            <a:spcAft>
              <a:spcPts val="0"/>
            </a:spcAft>
          </a:pPr>
          <a:r>
            <a:rPr lang="en-US" sz="1200" b="1" cap="small" baseline="0" dirty="0" smtClean="0"/>
            <a:t>Emergency Response &amp; Radiological Services </a:t>
          </a:r>
        </a:p>
      </dgm:t>
    </dgm:pt>
    <dgm:pt modelId="{86C5A057-5715-46D7-9EA2-BB0B4ADB7638}" type="parTrans" cxnId="{20D4566C-510B-4C6F-9F58-75D987885236}">
      <dgm:prSet/>
      <dgm:spPr/>
      <dgm:t>
        <a:bodyPr/>
        <a:lstStyle/>
        <a:p>
          <a:endParaRPr lang="en-US" sz="1200"/>
        </a:p>
      </dgm:t>
    </dgm:pt>
    <dgm:pt modelId="{DAF3B028-99A4-42E9-8150-69E16D7420F0}" type="sibTrans" cxnId="{20D4566C-510B-4C6F-9F58-75D987885236}">
      <dgm:prSet/>
      <dgm:spPr/>
      <dgm:t>
        <a:bodyPr/>
        <a:lstStyle/>
        <a:p>
          <a:endParaRPr lang="en-US" sz="1200"/>
        </a:p>
      </dgm:t>
    </dgm:pt>
    <dgm:pt modelId="{8432279C-C073-41B3-B49D-B89971326049}">
      <dgm:prSet phldrT="[Text]" custT="1"/>
      <dgm:spPr/>
      <dgm:t>
        <a:bodyPr/>
        <a:lstStyle/>
        <a:p>
          <a:pPr>
            <a:lnSpc>
              <a:spcPct val="100000"/>
            </a:lnSpc>
            <a:spcAft>
              <a:spcPts val="0"/>
            </a:spcAft>
          </a:pPr>
          <a:r>
            <a:rPr lang="en-US" sz="1200" b="1" cap="small" baseline="0" dirty="0" smtClean="0"/>
            <a:t>Surveillance</a:t>
          </a:r>
        </a:p>
      </dgm:t>
    </dgm:pt>
    <dgm:pt modelId="{C5F49DBF-2A8F-4688-946B-026F97F7CFCD}" type="parTrans" cxnId="{5B3C5F72-92EC-4C05-A16D-36A14329B55A}">
      <dgm:prSet/>
      <dgm:spPr/>
      <dgm:t>
        <a:bodyPr/>
        <a:lstStyle/>
        <a:p>
          <a:endParaRPr lang="en-US" sz="1200"/>
        </a:p>
      </dgm:t>
    </dgm:pt>
    <dgm:pt modelId="{C455FF5E-B17F-44B1-B76B-5CFF312F2E10}" type="sibTrans" cxnId="{5B3C5F72-92EC-4C05-A16D-36A14329B55A}">
      <dgm:prSet/>
      <dgm:spPr/>
      <dgm:t>
        <a:bodyPr/>
        <a:lstStyle/>
        <a:p>
          <a:endParaRPr lang="en-US" sz="1200"/>
        </a:p>
      </dgm:t>
    </dgm:pt>
    <dgm:pt modelId="{E2030AA3-CEB3-4CB6-A62B-BD4463FB393F}" type="pres">
      <dgm:prSet presAssocID="{1C71FE13-628E-43CF-8EA3-C874F81A7B92}" presName="linear" presStyleCnt="0">
        <dgm:presLayoutVars>
          <dgm:dir/>
          <dgm:animLvl val="lvl"/>
          <dgm:resizeHandles val="exact"/>
        </dgm:presLayoutVars>
      </dgm:prSet>
      <dgm:spPr/>
      <dgm:t>
        <a:bodyPr/>
        <a:lstStyle/>
        <a:p>
          <a:endParaRPr lang="en-US"/>
        </a:p>
      </dgm:t>
    </dgm:pt>
    <dgm:pt modelId="{EBEE02EF-064E-42CE-B15B-C41A208856A8}" type="pres">
      <dgm:prSet presAssocID="{8432279C-C073-41B3-B49D-B89971326049}" presName="parentLin" presStyleCnt="0"/>
      <dgm:spPr/>
      <dgm:t>
        <a:bodyPr/>
        <a:lstStyle/>
        <a:p>
          <a:endParaRPr lang="en-US"/>
        </a:p>
      </dgm:t>
    </dgm:pt>
    <dgm:pt modelId="{E75756FA-A5A0-4FE5-BA63-8425AE9A3A67}" type="pres">
      <dgm:prSet presAssocID="{8432279C-C073-41B3-B49D-B89971326049}" presName="parentLeftMargin" presStyleLbl="node1" presStyleIdx="0" presStyleCnt="3"/>
      <dgm:spPr/>
      <dgm:t>
        <a:bodyPr/>
        <a:lstStyle/>
        <a:p>
          <a:endParaRPr lang="en-US"/>
        </a:p>
      </dgm:t>
    </dgm:pt>
    <dgm:pt modelId="{CB383053-90B9-4AE7-8DF7-1ABDEFA55D0D}" type="pres">
      <dgm:prSet presAssocID="{8432279C-C073-41B3-B49D-B89971326049}" presName="parentText" presStyleLbl="node1" presStyleIdx="0" presStyleCnt="3">
        <dgm:presLayoutVars>
          <dgm:chMax val="0"/>
          <dgm:bulletEnabled val="1"/>
        </dgm:presLayoutVars>
      </dgm:prSet>
      <dgm:spPr/>
      <dgm:t>
        <a:bodyPr/>
        <a:lstStyle/>
        <a:p>
          <a:endParaRPr lang="en-US"/>
        </a:p>
      </dgm:t>
    </dgm:pt>
    <dgm:pt modelId="{94EE1BDD-E324-413B-A275-DD534AE1AA64}" type="pres">
      <dgm:prSet presAssocID="{8432279C-C073-41B3-B49D-B89971326049}" presName="negativeSpace" presStyleCnt="0"/>
      <dgm:spPr/>
      <dgm:t>
        <a:bodyPr/>
        <a:lstStyle/>
        <a:p>
          <a:endParaRPr lang="en-US"/>
        </a:p>
      </dgm:t>
    </dgm:pt>
    <dgm:pt modelId="{073E3457-215E-41A8-9D68-C011EB3A4E98}" type="pres">
      <dgm:prSet presAssocID="{8432279C-C073-41B3-B49D-B89971326049}" presName="childText" presStyleLbl="conFgAcc1" presStyleIdx="0" presStyleCnt="3">
        <dgm:presLayoutVars>
          <dgm:bulletEnabled val="1"/>
        </dgm:presLayoutVars>
      </dgm:prSet>
      <dgm:spPr/>
      <dgm:t>
        <a:bodyPr/>
        <a:lstStyle/>
        <a:p>
          <a:endParaRPr lang="en-US"/>
        </a:p>
      </dgm:t>
    </dgm:pt>
    <dgm:pt modelId="{A4596413-B0D1-42B7-80DC-B2F00A170010}" type="pres">
      <dgm:prSet presAssocID="{C455FF5E-B17F-44B1-B76B-5CFF312F2E10}" presName="spaceBetweenRectangles" presStyleCnt="0"/>
      <dgm:spPr/>
      <dgm:t>
        <a:bodyPr/>
        <a:lstStyle/>
        <a:p>
          <a:endParaRPr lang="en-US"/>
        </a:p>
      </dgm:t>
    </dgm:pt>
    <dgm:pt modelId="{5B0F1523-FD3B-40DB-96ED-A3927717EE31}" type="pres">
      <dgm:prSet presAssocID="{6A8E249D-5E21-4AA2-976E-66797F1A03DF}" presName="parentLin" presStyleCnt="0"/>
      <dgm:spPr/>
      <dgm:t>
        <a:bodyPr/>
        <a:lstStyle/>
        <a:p>
          <a:endParaRPr lang="en-US"/>
        </a:p>
      </dgm:t>
    </dgm:pt>
    <dgm:pt modelId="{3BE74FAF-8D2E-4371-ADBA-511E010D6A79}" type="pres">
      <dgm:prSet presAssocID="{6A8E249D-5E21-4AA2-976E-66797F1A03DF}" presName="parentLeftMargin" presStyleLbl="node1" presStyleIdx="0" presStyleCnt="3"/>
      <dgm:spPr/>
      <dgm:t>
        <a:bodyPr/>
        <a:lstStyle/>
        <a:p>
          <a:endParaRPr lang="en-US"/>
        </a:p>
      </dgm:t>
    </dgm:pt>
    <dgm:pt modelId="{3073376A-D381-497B-AA19-C365B2C8051C}" type="pres">
      <dgm:prSet presAssocID="{6A8E249D-5E21-4AA2-976E-66797F1A03DF}" presName="parentText" presStyleLbl="node1" presStyleIdx="1" presStyleCnt="3" custLinFactNeighborX="-25000" custLinFactNeighborY="-1387">
        <dgm:presLayoutVars>
          <dgm:chMax val="0"/>
          <dgm:bulletEnabled val="1"/>
        </dgm:presLayoutVars>
      </dgm:prSet>
      <dgm:spPr/>
      <dgm:t>
        <a:bodyPr/>
        <a:lstStyle/>
        <a:p>
          <a:endParaRPr lang="en-US"/>
        </a:p>
      </dgm:t>
    </dgm:pt>
    <dgm:pt modelId="{3C30C3C1-2851-4015-8B4C-BC048A45D39A}" type="pres">
      <dgm:prSet presAssocID="{6A8E249D-5E21-4AA2-976E-66797F1A03DF}" presName="negativeSpace" presStyleCnt="0"/>
      <dgm:spPr/>
      <dgm:t>
        <a:bodyPr/>
        <a:lstStyle/>
        <a:p>
          <a:endParaRPr lang="en-US"/>
        </a:p>
      </dgm:t>
    </dgm:pt>
    <dgm:pt modelId="{8766E096-1C7B-41D3-B815-20512B525EA3}" type="pres">
      <dgm:prSet presAssocID="{6A8E249D-5E21-4AA2-976E-66797F1A03DF}" presName="childText" presStyleLbl="conFgAcc1" presStyleIdx="1" presStyleCnt="3">
        <dgm:presLayoutVars>
          <dgm:bulletEnabled val="1"/>
        </dgm:presLayoutVars>
      </dgm:prSet>
      <dgm:spPr/>
      <dgm:t>
        <a:bodyPr/>
        <a:lstStyle/>
        <a:p>
          <a:endParaRPr lang="en-US"/>
        </a:p>
      </dgm:t>
    </dgm:pt>
    <dgm:pt modelId="{31A13E92-EA23-4F82-BE86-F347DCEEE9AF}" type="pres">
      <dgm:prSet presAssocID="{377F1E98-903D-4768-B027-8C2A7E50F728}" presName="spaceBetweenRectangles" presStyleCnt="0"/>
      <dgm:spPr/>
      <dgm:t>
        <a:bodyPr/>
        <a:lstStyle/>
        <a:p>
          <a:endParaRPr lang="en-US"/>
        </a:p>
      </dgm:t>
    </dgm:pt>
    <dgm:pt modelId="{8AE3C24C-AE4F-4315-9766-73CFC2F47574}" type="pres">
      <dgm:prSet presAssocID="{A89AB916-999E-498E-95CA-8B385ECA6FCA}" presName="parentLin" presStyleCnt="0"/>
      <dgm:spPr/>
      <dgm:t>
        <a:bodyPr/>
        <a:lstStyle/>
        <a:p>
          <a:endParaRPr lang="en-US"/>
        </a:p>
      </dgm:t>
    </dgm:pt>
    <dgm:pt modelId="{5A0CF0B3-0184-4973-A3E1-BAE96B757E72}" type="pres">
      <dgm:prSet presAssocID="{A89AB916-999E-498E-95CA-8B385ECA6FCA}" presName="parentLeftMargin" presStyleLbl="node1" presStyleIdx="1" presStyleCnt="3"/>
      <dgm:spPr/>
      <dgm:t>
        <a:bodyPr/>
        <a:lstStyle/>
        <a:p>
          <a:endParaRPr lang="en-US"/>
        </a:p>
      </dgm:t>
    </dgm:pt>
    <dgm:pt modelId="{507AA2FF-85BD-459F-9559-1C6AA09028DF}" type="pres">
      <dgm:prSet presAssocID="{A89AB916-999E-498E-95CA-8B385ECA6FCA}" presName="parentText" presStyleLbl="node1" presStyleIdx="2" presStyleCnt="3" custScaleX="120408" custScaleY="158266">
        <dgm:presLayoutVars>
          <dgm:chMax val="0"/>
          <dgm:bulletEnabled val="1"/>
        </dgm:presLayoutVars>
      </dgm:prSet>
      <dgm:spPr/>
      <dgm:t>
        <a:bodyPr/>
        <a:lstStyle/>
        <a:p>
          <a:endParaRPr lang="en-US"/>
        </a:p>
      </dgm:t>
    </dgm:pt>
    <dgm:pt modelId="{4B0D3315-223B-4807-8109-0C3C4FA2E05E}" type="pres">
      <dgm:prSet presAssocID="{A89AB916-999E-498E-95CA-8B385ECA6FCA}" presName="negativeSpace" presStyleCnt="0"/>
      <dgm:spPr/>
      <dgm:t>
        <a:bodyPr/>
        <a:lstStyle/>
        <a:p>
          <a:endParaRPr lang="en-US"/>
        </a:p>
      </dgm:t>
    </dgm:pt>
    <dgm:pt modelId="{3BF93F7F-E797-470A-A0E9-AE35E97A7A86}" type="pres">
      <dgm:prSet presAssocID="{A89AB916-999E-498E-95CA-8B385ECA6FCA}" presName="childText" presStyleLbl="conFgAcc1" presStyleIdx="2" presStyleCnt="3">
        <dgm:presLayoutVars>
          <dgm:bulletEnabled val="1"/>
        </dgm:presLayoutVars>
      </dgm:prSet>
      <dgm:spPr/>
      <dgm:t>
        <a:bodyPr/>
        <a:lstStyle/>
        <a:p>
          <a:endParaRPr lang="en-US"/>
        </a:p>
      </dgm:t>
    </dgm:pt>
  </dgm:ptLst>
  <dgm:cxnLst>
    <dgm:cxn modelId="{89BB9344-A640-43D0-AA07-02CBDCA70371}" type="presOf" srcId="{1C71FE13-628E-43CF-8EA3-C874F81A7B92}" destId="{E2030AA3-CEB3-4CB6-A62B-BD4463FB393F}" srcOrd="0" destOrd="0" presId="urn:microsoft.com/office/officeart/2005/8/layout/list1"/>
    <dgm:cxn modelId="{20D4566C-510B-4C6F-9F58-75D987885236}" srcId="{1C71FE13-628E-43CF-8EA3-C874F81A7B92}" destId="{A89AB916-999E-498E-95CA-8B385ECA6FCA}" srcOrd="2" destOrd="0" parTransId="{86C5A057-5715-46D7-9EA2-BB0B4ADB7638}" sibTransId="{DAF3B028-99A4-42E9-8150-69E16D7420F0}"/>
    <dgm:cxn modelId="{C022C3EE-E5E1-431C-A86F-FB68CC1540B1}" type="presOf" srcId="{A89AB916-999E-498E-95CA-8B385ECA6FCA}" destId="{507AA2FF-85BD-459F-9559-1C6AA09028DF}" srcOrd="1" destOrd="0" presId="urn:microsoft.com/office/officeart/2005/8/layout/list1"/>
    <dgm:cxn modelId="{BE7A232B-F0A3-4F27-8215-F204550EFF52}" type="presOf" srcId="{8432279C-C073-41B3-B49D-B89971326049}" destId="{CB383053-90B9-4AE7-8DF7-1ABDEFA55D0D}" srcOrd="1" destOrd="0" presId="urn:microsoft.com/office/officeart/2005/8/layout/list1"/>
    <dgm:cxn modelId="{869FCD0D-8737-46F7-9CA5-E7BFD156D14D}" type="presOf" srcId="{6A8E249D-5E21-4AA2-976E-66797F1A03DF}" destId="{3073376A-D381-497B-AA19-C365B2C8051C}" srcOrd="1" destOrd="0" presId="urn:microsoft.com/office/officeart/2005/8/layout/list1"/>
    <dgm:cxn modelId="{207E0BF4-1C94-444D-B008-53CB28AC2EF7}" srcId="{1C71FE13-628E-43CF-8EA3-C874F81A7B92}" destId="{6A8E249D-5E21-4AA2-976E-66797F1A03DF}" srcOrd="1" destOrd="0" parTransId="{FC3E6AE8-0C16-424C-AFD1-7EA34FB0498D}" sibTransId="{377F1E98-903D-4768-B027-8C2A7E50F728}"/>
    <dgm:cxn modelId="{97A012F2-F70C-4ED8-B972-032AC6187CD0}" type="presOf" srcId="{6A8E249D-5E21-4AA2-976E-66797F1A03DF}" destId="{3BE74FAF-8D2E-4371-ADBA-511E010D6A79}" srcOrd="0" destOrd="0" presId="urn:microsoft.com/office/officeart/2005/8/layout/list1"/>
    <dgm:cxn modelId="{6A433ABB-1B7C-4592-9B84-B827E03C137C}" type="presOf" srcId="{A89AB916-999E-498E-95CA-8B385ECA6FCA}" destId="{5A0CF0B3-0184-4973-A3E1-BAE96B757E72}" srcOrd="0" destOrd="0" presId="urn:microsoft.com/office/officeart/2005/8/layout/list1"/>
    <dgm:cxn modelId="{16E375F2-79C9-4417-9966-B00880F6089D}" type="presOf" srcId="{8432279C-C073-41B3-B49D-B89971326049}" destId="{E75756FA-A5A0-4FE5-BA63-8425AE9A3A67}" srcOrd="0" destOrd="0" presId="urn:microsoft.com/office/officeart/2005/8/layout/list1"/>
    <dgm:cxn modelId="{5B3C5F72-92EC-4C05-A16D-36A14329B55A}" srcId="{1C71FE13-628E-43CF-8EA3-C874F81A7B92}" destId="{8432279C-C073-41B3-B49D-B89971326049}" srcOrd="0" destOrd="0" parTransId="{C5F49DBF-2A8F-4688-946B-026F97F7CFCD}" sibTransId="{C455FF5E-B17F-44B1-B76B-5CFF312F2E10}"/>
    <dgm:cxn modelId="{EDB3C57B-7833-4F3F-8236-972DFEE4561B}" type="presParOf" srcId="{E2030AA3-CEB3-4CB6-A62B-BD4463FB393F}" destId="{EBEE02EF-064E-42CE-B15B-C41A208856A8}" srcOrd="0" destOrd="0" presId="urn:microsoft.com/office/officeart/2005/8/layout/list1"/>
    <dgm:cxn modelId="{2F60A5A7-F2E1-445A-B607-177742731372}" type="presParOf" srcId="{EBEE02EF-064E-42CE-B15B-C41A208856A8}" destId="{E75756FA-A5A0-4FE5-BA63-8425AE9A3A67}" srcOrd="0" destOrd="0" presId="urn:microsoft.com/office/officeart/2005/8/layout/list1"/>
    <dgm:cxn modelId="{D0E1C6F5-237E-4F9D-B62E-D3DF2FA509D7}" type="presParOf" srcId="{EBEE02EF-064E-42CE-B15B-C41A208856A8}" destId="{CB383053-90B9-4AE7-8DF7-1ABDEFA55D0D}" srcOrd="1" destOrd="0" presId="urn:microsoft.com/office/officeart/2005/8/layout/list1"/>
    <dgm:cxn modelId="{98765762-EE2D-430B-A0D0-E04B7854CB2F}" type="presParOf" srcId="{E2030AA3-CEB3-4CB6-A62B-BD4463FB393F}" destId="{94EE1BDD-E324-413B-A275-DD534AE1AA64}" srcOrd="1" destOrd="0" presId="urn:microsoft.com/office/officeart/2005/8/layout/list1"/>
    <dgm:cxn modelId="{53822B97-E927-4718-8220-B64FDAC14B50}" type="presParOf" srcId="{E2030AA3-CEB3-4CB6-A62B-BD4463FB393F}" destId="{073E3457-215E-41A8-9D68-C011EB3A4E98}" srcOrd="2" destOrd="0" presId="urn:microsoft.com/office/officeart/2005/8/layout/list1"/>
    <dgm:cxn modelId="{F72281F3-A789-4A84-A8BC-5BB2EE629987}" type="presParOf" srcId="{E2030AA3-CEB3-4CB6-A62B-BD4463FB393F}" destId="{A4596413-B0D1-42B7-80DC-B2F00A170010}" srcOrd="3" destOrd="0" presId="urn:microsoft.com/office/officeart/2005/8/layout/list1"/>
    <dgm:cxn modelId="{B1C1280C-81E2-423C-8D37-A5AC9566BA3A}" type="presParOf" srcId="{E2030AA3-CEB3-4CB6-A62B-BD4463FB393F}" destId="{5B0F1523-FD3B-40DB-96ED-A3927717EE31}" srcOrd="4" destOrd="0" presId="urn:microsoft.com/office/officeart/2005/8/layout/list1"/>
    <dgm:cxn modelId="{F1338875-DFBB-4A0E-B40D-537E1AC89AA5}" type="presParOf" srcId="{5B0F1523-FD3B-40DB-96ED-A3927717EE31}" destId="{3BE74FAF-8D2E-4371-ADBA-511E010D6A79}" srcOrd="0" destOrd="0" presId="urn:microsoft.com/office/officeart/2005/8/layout/list1"/>
    <dgm:cxn modelId="{9C0471C3-BA39-4CBE-888F-E246EBA2DA8B}" type="presParOf" srcId="{5B0F1523-FD3B-40DB-96ED-A3927717EE31}" destId="{3073376A-D381-497B-AA19-C365B2C8051C}" srcOrd="1" destOrd="0" presId="urn:microsoft.com/office/officeart/2005/8/layout/list1"/>
    <dgm:cxn modelId="{B39C66E0-2F84-4943-B2E4-A7AA10E1C847}" type="presParOf" srcId="{E2030AA3-CEB3-4CB6-A62B-BD4463FB393F}" destId="{3C30C3C1-2851-4015-8B4C-BC048A45D39A}" srcOrd="5" destOrd="0" presId="urn:microsoft.com/office/officeart/2005/8/layout/list1"/>
    <dgm:cxn modelId="{D5EB3EF5-38F4-4D27-B5F6-3BF8ECF0BC31}" type="presParOf" srcId="{E2030AA3-CEB3-4CB6-A62B-BD4463FB393F}" destId="{8766E096-1C7B-41D3-B815-20512B525EA3}" srcOrd="6" destOrd="0" presId="urn:microsoft.com/office/officeart/2005/8/layout/list1"/>
    <dgm:cxn modelId="{8A4D3B6C-AE16-4914-9D44-0B698C1B1271}" type="presParOf" srcId="{E2030AA3-CEB3-4CB6-A62B-BD4463FB393F}" destId="{31A13E92-EA23-4F82-BE86-F347DCEEE9AF}" srcOrd="7" destOrd="0" presId="urn:microsoft.com/office/officeart/2005/8/layout/list1"/>
    <dgm:cxn modelId="{86BDD1C1-9367-48F0-95B3-87C4B7FE27B0}" type="presParOf" srcId="{E2030AA3-CEB3-4CB6-A62B-BD4463FB393F}" destId="{8AE3C24C-AE4F-4315-9766-73CFC2F47574}" srcOrd="8" destOrd="0" presId="urn:microsoft.com/office/officeart/2005/8/layout/list1"/>
    <dgm:cxn modelId="{58936DAC-166D-4F7F-8AF0-AB9E08512CE6}" type="presParOf" srcId="{8AE3C24C-AE4F-4315-9766-73CFC2F47574}" destId="{5A0CF0B3-0184-4973-A3E1-BAE96B757E72}" srcOrd="0" destOrd="0" presId="urn:microsoft.com/office/officeart/2005/8/layout/list1"/>
    <dgm:cxn modelId="{4947A459-BFC9-4B03-8E6D-EAE8C6E310F7}" type="presParOf" srcId="{8AE3C24C-AE4F-4315-9766-73CFC2F47574}" destId="{507AA2FF-85BD-459F-9559-1C6AA09028DF}" srcOrd="1" destOrd="0" presId="urn:microsoft.com/office/officeart/2005/8/layout/list1"/>
    <dgm:cxn modelId="{B9826EE6-9DB1-4DA6-85AF-2530C8960A0D}" type="presParOf" srcId="{E2030AA3-CEB3-4CB6-A62B-BD4463FB393F}" destId="{4B0D3315-223B-4807-8109-0C3C4FA2E05E}" srcOrd="9" destOrd="0" presId="urn:microsoft.com/office/officeart/2005/8/layout/list1"/>
    <dgm:cxn modelId="{DDBB7D23-C1EB-4622-B6A1-DB131B11FA6F}" type="presParOf" srcId="{E2030AA3-CEB3-4CB6-A62B-BD4463FB393F}" destId="{3BF93F7F-E797-470A-A0E9-AE35E97A7A86}" srcOrd="10"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71FE13-628E-43CF-8EA3-C874F81A7B92}"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6A8E249D-5E21-4AA2-976E-66797F1A03DF}">
      <dgm:prSet phldrT="[Text]" custT="1"/>
      <dgm:spPr/>
      <dgm:t>
        <a:bodyPr/>
        <a:lstStyle/>
        <a:p>
          <a:pPr>
            <a:lnSpc>
              <a:spcPct val="100000"/>
            </a:lnSpc>
            <a:spcAft>
              <a:spcPts val="0"/>
            </a:spcAft>
          </a:pPr>
          <a:r>
            <a:rPr lang="en-US" sz="1200" b="1" i="0" cap="small" baseline="0" dirty="0" smtClean="0"/>
            <a:t>Water Quality Assessment</a:t>
          </a:r>
        </a:p>
      </dgm:t>
    </dgm:pt>
    <dgm:pt modelId="{FC3E6AE8-0C16-424C-AFD1-7EA34FB0498D}" type="parTrans" cxnId="{207E0BF4-1C94-444D-B008-53CB28AC2EF7}">
      <dgm:prSet/>
      <dgm:spPr/>
      <dgm:t>
        <a:bodyPr/>
        <a:lstStyle/>
        <a:p>
          <a:endParaRPr lang="en-US" sz="1200"/>
        </a:p>
      </dgm:t>
    </dgm:pt>
    <dgm:pt modelId="{377F1E98-903D-4768-B027-8C2A7E50F728}" type="sibTrans" cxnId="{207E0BF4-1C94-444D-B008-53CB28AC2EF7}">
      <dgm:prSet/>
      <dgm:spPr/>
      <dgm:t>
        <a:bodyPr/>
        <a:lstStyle/>
        <a:p>
          <a:endParaRPr lang="en-US" sz="1200"/>
        </a:p>
      </dgm:t>
    </dgm:pt>
    <dgm:pt modelId="{A89AB916-999E-498E-95CA-8B385ECA6FCA}">
      <dgm:prSet phldrT="[Text]" custT="1"/>
      <dgm:spPr/>
      <dgm:t>
        <a:bodyPr/>
        <a:lstStyle/>
        <a:p>
          <a:pPr>
            <a:lnSpc>
              <a:spcPct val="100000"/>
            </a:lnSpc>
            <a:spcAft>
              <a:spcPts val="0"/>
            </a:spcAft>
          </a:pPr>
          <a:r>
            <a:rPr lang="en-US" sz="1200" b="1" cap="small" baseline="0" dirty="0" smtClean="0"/>
            <a:t>Technology</a:t>
          </a:r>
        </a:p>
      </dgm:t>
    </dgm:pt>
    <dgm:pt modelId="{86C5A057-5715-46D7-9EA2-BB0B4ADB7638}" type="parTrans" cxnId="{20D4566C-510B-4C6F-9F58-75D987885236}">
      <dgm:prSet/>
      <dgm:spPr/>
      <dgm:t>
        <a:bodyPr/>
        <a:lstStyle/>
        <a:p>
          <a:endParaRPr lang="en-US" sz="1200"/>
        </a:p>
      </dgm:t>
    </dgm:pt>
    <dgm:pt modelId="{DAF3B028-99A4-42E9-8150-69E16D7420F0}" type="sibTrans" cxnId="{20D4566C-510B-4C6F-9F58-75D987885236}">
      <dgm:prSet/>
      <dgm:spPr/>
      <dgm:t>
        <a:bodyPr/>
        <a:lstStyle/>
        <a:p>
          <a:endParaRPr lang="en-US" sz="1200"/>
        </a:p>
      </dgm:t>
    </dgm:pt>
    <dgm:pt modelId="{A29C9F7D-EA21-41C8-BD8C-2DEF336CE2E7}">
      <dgm:prSet phldrT="[Text]" custT="1"/>
      <dgm:spPr/>
      <dgm:t>
        <a:bodyPr/>
        <a:lstStyle/>
        <a:p>
          <a:pPr>
            <a:lnSpc>
              <a:spcPct val="100000"/>
            </a:lnSpc>
            <a:spcAft>
              <a:spcPts val="0"/>
            </a:spcAft>
          </a:pPr>
          <a:r>
            <a:rPr lang="en-US" sz="1200" b="1" i="0" cap="small" baseline="0" dirty="0" smtClean="0"/>
            <a:t>Remediation</a:t>
          </a:r>
        </a:p>
      </dgm:t>
    </dgm:pt>
    <dgm:pt modelId="{3FAD46A5-D175-4353-8166-988C5AE8AA60}" type="parTrans" cxnId="{283EADCF-2AF6-4976-B39C-568B94805BB7}">
      <dgm:prSet/>
      <dgm:spPr/>
      <dgm:t>
        <a:bodyPr/>
        <a:lstStyle/>
        <a:p>
          <a:endParaRPr lang="en-US" sz="1200"/>
        </a:p>
      </dgm:t>
    </dgm:pt>
    <dgm:pt modelId="{F0FDE593-0963-448F-BFCE-E6A968FC5B40}" type="sibTrans" cxnId="{283EADCF-2AF6-4976-B39C-568B94805BB7}">
      <dgm:prSet/>
      <dgm:spPr/>
      <dgm:t>
        <a:bodyPr/>
        <a:lstStyle/>
        <a:p>
          <a:endParaRPr lang="en-US" sz="1200"/>
        </a:p>
      </dgm:t>
    </dgm:pt>
    <dgm:pt modelId="{8432279C-C073-41B3-B49D-B89971326049}">
      <dgm:prSet phldrT="[Text]" custT="1"/>
      <dgm:spPr/>
      <dgm:t>
        <a:bodyPr/>
        <a:lstStyle/>
        <a:p>
          <a:pPr>
            <a:lnSpc>
              <a:spcPct val="100000"/>
            </a:lnSpc>
            <a:spcAft>
              <a:spcPts val="0"/>
            </a:spcAft>
          </a:pPr>
          <a:r>
            <a:rPr lang="en-US" sz="1200" b="1" cap="small" baseline="0" dirty="0" smtClean="0"/>
            <a:t>Air Quality Assessment</a:t>
          </a:r>
        </a:p>
      </dgm:t>
    </dgm:pt>
    <dgm:pt modelId="{C5F49DBF-2A8F-4688-946B-026F97F7CFCD}" type="parTrans" cxnId="{5B3C5F72-92EC-4C05-A16D-36A14329B55A}">
      <dgm:prSet/>
      <dgm:spPr/>
      <dgm:t>
        <a:bodyPr/>
        <a:lstStyle/>
        <a:p>
          <a:endParaRPr lang="en-US" sz="1200"/>
        </a:p>
      </dgm:t>
    </dgm:pt>
    <dgm:pt modelId="{C455FF5E-B17F-44B1-B76B-5CFF312F2E10}" type="sibTrans" cxnId="{5B3C5F72-92EC-4C05-A16D-36A14329B55A}">
      <dgm:prSet/>
      <dgm:spPr/>
      <dgm:t>
        <a:bodyPr/>
        <a:lstStyle/>
        <a:p>
          <a:endParaRPr lang="en-US" sz="1200"/>
        </a:p>
      </dgm:t>
    </dgm:pt>
    <dgm:pt modelId="{A30D83B2-E7A2-4876-8009-E208102F2145}">
      <dgm:prSet phldrT="[Text]" custT="1"/>
      <dgm:spPr/>
      <dgm:t>
        <a:bodyPr/>
        <a:lstStyle/>
        <a:p>
          <a:pPr>
            <a:lnSpc>
              <a:spcPct val="100000"/>
            </a:lnSpc>
            <a:spcAft>
              <a:spcPts val="0"/>
            </a:spcAft>
          </a:pPr>
          <a:r>
            <a:rPr lang="en-US" sz="1200" b="1" i="0" cap="small" baseline="0" dirty="0" smtClean="0"/>
            <a:t>Laboratory Services</a:t>
          </a:r>
        </a:p>
      </dgm:t>
    </dgm:pt>
    <dgm:pt modelId="{6357CF78-6E76-4A0A-A626-D263E9270058}" type="parTrans" cxnId="{6A74DEB9-DAE3-4E46-9ED0-956C831A73DF}">
      <dgm:prSet/>
      <dgm:spPr/>
      <dgm:t>
        <a:bodyPr/>
        <a:lstStyle/>
        <a:p>
          <a:endParaRPr lang="en-US" sz="1200"/>
        </a:p>
      </dgm:t>
    </dgm:pt>
    <dgm:pt modelId="{C8A0FBB2-F504-46C2-A555-BB18511FC540}" type="sibTrans" cxnId="{6A74DEB9-DAE3-4E46-9ED0-956C831A73DF}">
      <dgm:prSet/>
      <dgm:spPr/>
      <dgm:t>
        <a:bodyPr/>
        <a:lstStyle/>
        <a:p>
          <a:endParaRPr lang="en-US" sz="1200"/>
        </a:p>
      </dgm:t>
    </dgm:pt>
    <dgm:pt modelId="{BA8C04CB-CA72-46C1-8358-D16024A84F5F}">
      <dgm:prSet phldrT="[Text]" custT="1"/>
      <dgm:spPr/>
      <dgm:t>
        <a:bodyPr/>
        <a:lstStyle/>
        <a:p>
          <a:pPr>
            <a:lnSpc>
              <a:spcPct val="100000"/>
            </a:lnSpc>
            <a:spcAft>
              <a:spcPts val="0"/>
            </a:spcAft>
          </a:pPr>
          <a:r>
            <a:rPr lang="en-US" sz="1200" b="1" i="0" cap="small" baseline="0" dirty="0" smtClean="0"/>
            <a:t>Underground Storage Tank</a:t>
          </a:r>
        </a:p>
      </dgm:t>
    </dgm:pt>
    <dgm:pt modelId="{DBC6EA40-DF33-4EAB-BDE0-562976A58071}" type="parTrans" cxnId="{F60E91FE-99EE-4532-8E87-80CDB887CD22}">
      <dgm:prSet/>
      <dgm:spPr/>
      <dgm:t>
        <a:bodyPr/>
        <a:lstStyle/>
        <a:p>
          <a:endParaRPr lang="en-US" sz="1200"/>
        </a:p>
      </dgm:t>
    </dgm:pt>
    <dgm:pt modelId="{E05812D5-A40F-461F-817F-0015916AF18B}" type="sibTrans" cxnId="{F60E91FE-99EE-4532-8E87-80CDB887CD22}">
      <dgm:prSet/>
      <dgm:spPr/>
      <dgm:t>
        <a:bodyPr/>
        <a:lstStyle/>
        <a:p>
          <a:endParaRPr lang="en-US" sz="1200"/>
        </a:p>
      </dgm:t>
    </dgm:pt>
    <dgm:pt modelId="{E2030AA3-CEB3-4CB6-A62B-BD4463FB393F}" type="pres">
      <dgm:prSet presAssocID="{1C71FE13-628E-43CF-8EA3-C874F81A7B92}" presName="linear" presStyleCnt="0">
        <dgm:presLayoutVars>
          <dgm:dir/>
          <dgm:animLvl val="lvl"/>
          <dgm:resizeHandles val="exact"/>
        </dgm:presLayoutVars>
      </dgm:prSet>
      <dgm:spPr/>
      <dgm:t>
        <a:bodyPr/>
        <a:lstStyle/>
        <a:p>
          <a:endParaRPr lang="en-US"/>
        </a:p>
      </dgm:t>
    </dgm:pt>
    <dgm:pt modelId="{EBEE02EF-064E-42CE-B15B-C41A208856A8}" type="pres">
      <dgm:prSet presAssocID="{8432279C-C073-41B3-B49D-B89971326049}" presName="parentLin" presStyleCnt="0"/>
      <dgm:spPr/>
      <dgm:t>
        <a:bodyPr/>
        <a:lstStyle/>
        <a:p>
          <a:endParaRPr lang="en-US"/>
        </a:p>
      </dgm:t>
    </dgm:pt>
    <dgm:pt modelId="{E75756FA-A5A0-4FE5-BA63-8425AE9A3A67}" type="pres">
      <dgm:prSet presAssocID="{8432279C-C073-41B3-B49D-B89971326049}" presName="parentLeftMargin" presStyleLbl="node1" presStyleIdx="0" presStyleCnt="6"/>
      <dgm:spPr/>
      <dgm:t>
        <a:bodyPr/>
        <a:lstStyle/>
        <a:p>
          <a:endParaRPr lang="en-US"/>
        </a:p>
      </dgm:t>
    </dgm:pt>
    <dgm:pt modelId="{CB383053-90B9-4AE7-8DF7-1ABDEFA55D0D}" type="pres">
      <dgm:prSet presAssocID="{8432279C-C073-41B3-B49D-B89971326049}" presName="parentText" presStyleLbl="node1" presStyleIdx="0" presStyleCnt="6">
        <dgm:presLayoutVars>
          <dgm:chMax val="0"/>
          <dgm:bulletEnabled val="1"/>
        </dgm:presLayoutVars>
      </dgm:prSet>
      <dgm:spPr/>
      <dgm:t>
        <a:bodyPr/>
        <a:lstStyle/>
        <a:p>
          <a:endParaRPr lang="en-US"/>
        </a:p>
      </dgm:t>
    </dgm:pt>
    <dgm:pt modelId="{94EE1BDD-E324-413B-A275-DD534AE1AA64}" type="pres">
      <dgm:prSet presAssocID="{8432279C-C073-41B3-B49D-B89971326049}" presName="negativeSpace" presStyleCnt="0"/>
      <dgm:spPr/>
      <dgm:t>
        <a:bodyPr/>
        <a:lstStyle/>
        <a:p>
          <a:endParaRPr lang="en-US"/>
        </a:p>
      </dgm:t>
    </dgm:pt>
    <dgm:pt modelId="{073E3457-215E-41A8-9D68-C011EB3A4E98}" type="pres">
      <dgm:prSet presAssocID="{8432279C-C073-41B3-B49D-B89971326049}" presName="childText" presStyleLbl="conFgAcc1" presStyleIdx="0" presStyleCnt="6">
        <dgm:presLayoutVars>
          <dgm:bulletEnabled val="1"/>
        </dgm:presLayoutVars>
      </dgm:prSet>
      <dgm:spPr/>
      <dgm:t>
        <a:bodyPr/>
        <a:lstStyle/>
        <a:p>
          <a:endParaRPr lang="en-US"/>
        </a:p>
      </dgm:t>
    </dgm:pt>
    <dgm:pt modelId="{A4596413-B0D1-42B7-80DC-B2F00A170010}" type="pres">
      <dgm:prSet presAssocID="{C455FF5E-B17F-44B1-B76B-5CFF312F2E10}" presName="spaceBetweenRectangles" presStyleCnt="0"/>
      <dgm:spPr/>
      <dgm:t>
        <a:bodyPr/>
        <a:lstStyle/>
        <a:p>
          <a:endParaRPr lang="en-US"/>
        </a:p>
      </dgm:t>
    </dgm:pt>
    <dgm:pt modelId="{5B0F1523-FD3B-40DB-96ED-A3927717EE31}" type="pres">
      <dgm:prSet presAssocID="{6A8E249D-5E21-4AA2-976E-66797F1A03DF}" presName="parentLin" presStyleCnt="0"/>
      <dgm:spPr/>
      <dgm:t>
        <a:bodyPr/>
        <a:lstStyle/>
        <a:p>
          <a:endParaRPr lang="en-US"/>
        </a:p>
      </dgm:t>
    </dgm:pt>
    <dgm:pt modelId="{3BE74FAF-8D2E-4371-ADBA-511E010D6A79}" type="pres">
      <dgm:prSet presAssocID="{6A8E249D-5E21-4AA2-976E-66797F1A03DF}" presName="parentLeftMargin" presStyleLbl="node1" presStyleIdx="0" presStyleCnt="6"/>
      <dgm:spPr/>
      <dgm:t>
        <a:bodyPr/>
        <a:lstStyle/>
        <a:p>
          <a:endParaRPr lang="en-US"/>
        </a:p>
      </dgm:t>
    </dgm:pt>
    <dgm:pt modelId="{3073376A-D381-497B-AA19-C365B2C8051C}" type="pres">
      <dgm:prSet presAssocID="{6A8E249D-5E21-4AA2-976E-66797F1A03DF}" presName="parentText" presStyleLbl="node1" presStyleIdx="1" presStyleCnt="6" custLinFactNeighborX="-25000" custLinFactNeighborY="-1387">
        <dgm:presLayoutVars>
          <dgm:chMax val="0"/>
          <dgm:bulletEnabled val="1"/>
        </dgm:presLayoutVars>
      </dgm:prSet>
      <dgm:spPr/>
      <dgm:t>
        <a:bodyPr/>
        <a:lstStyle/>
        <a:p>
          <a:endParaRPr lang="en-US"/>
        </a:p>
      </dgm:t>
    </dgm:pt>
    <dgm:pt modelId="{3C30C3C1-2851-4015-8B4C-BC048A45D39A}" type="pres">
      <dgm:prSet presAssocID="{6A8E249D-5E21-4AA2-976E-66797F1A03DF}" presName="negativeSpace" presStyleCnt="0"/>
      <dgm:spPr/>
      <dgm:t>
        <a:bodyPr/>
        <a:lstStyle/>
        <a:p>
          <a:endParaRPr lang="en-US"/>
        </a:p>
      </dgm:t>
    </dgm:pt>
    <dgm:pt modelId="{8766E096-1C7B-41D3-B815-20512B525EA3}" type="pres">
      <dgm:prSet presAssocID="{6A8E249D-5E21-4AA2-976E-66797F1A03DF}" presName="childText" presStyleLbl="conFgAcc1" presStyleIdx="1" presStyleCnt="6">
        <dgm:presLayoutVars>
          <dgm:bulletEnabled val="1"/>
        </dgm:presLayoutVars>
      </dgm:prSet>
      <dgm:spPr/>
      <dgm:t>
        <a:bodyPr/>
        <a:lstStyle/>
        <a:p>
          <a:endParaRPr lang="en-US"/>
        </a:p>
      </dgm:t>
    </dgm:pt>
    <dgm:pt modelId="{31A13E92-EA23-4F82-BE86-F347DCEEE9AF}" type="pres">
      <dgm:prSet presAssocID="{377F1E98-903D-4768-B027-8C2A7E50F728}" presName="spaceBetweenRectangles" presStyleCnt="0"/>
      <dgm:spPr/>
      <dgm:t>
        <a:bodyPr/>
        <a:lstStyle/>
        <a:p>
          <a:endParaRPr lang="en-US"/>
        </a:p>
      </dgm:t>
    </dgm:pt>
    <dgm:pt modelId="{8AE3C24C-AE4F-4315-9766-73CFC2F47574}" type="pres">
      <dgm:prSet presAssocID="{A89AB916-999E-498E-95CA-8B385ECA6FCA}" presName="parentLin" presStyleCnt="0"/>
      <dgm:spPr/>
      <dgm:t>
        <a:bodyPr/>
        <a:lstStyle/>
        <a:p>
          <a:endParaRPr lang="en-US"/>
        </a:p>
      </dgm:t>
    </dgm:pt>
    <dgm:pt modelId="{5A0CF0B3-0184-4973-A3E1-BAE96B757E72}" type="pres">
      <dgm:prSet presAssocID="{A89AB916-999E-498E-95CA-8B385ECA6FCA}" presName="parentLeftMargin" presStyleLbl="node1" presStyleIdx="1" presStyleCnt="6"/>
      <dgm:spPr/>
      <dgm:t>
        <a:bodyPr/>
        <a:lstStyle/>
        <a:p>
          <a:endParaRPr lang="en-US"/>
        </a:p>
      </dgm:t>
    </dgm:pt>
    <dgm:pt modelId="{507AA2FF-85BD-459F-9559-1C6AA09028DF}" type="pres">
      <dgm:prSet presAssocID="{A89AB916-999E-498E-95CA-8B385ECA6FCA}" presName="parentText" presStyleLbl="node1" presStyleIdx="2" presStyleCnt="6">
        <dgm:presLayoutVars>
          <dgm:chMax val="0"/>
          <dgm:bulletEnabled val="1"/>
        </dgm:presLayoutVars>
      </dgm:prSet>
      <dgm:spPr/>
      <dgm:t>
        <a:bodyPr/>
        <a:lstStyle/>
        <a:p>
          <a:endParaRPr lang="en-US"/>
        </a:p>
      </dgm:t>
    </dgm:pt>
    <dgm:pt modelId="{4B0D3315-223B-4807-8109-0C3C4FA2E05E}" type="pres">
      <dgm:prSet presAssocID="{A89AB916-999E-498E-95CA-8B385ECA6FCA}" presName="negativeSpace" presStyleCnt="0"/>
      <dgm:spPr/>
      <dgm:t>
        <a:bodyPr/>
        <a:lstStyle/>
        <a:p>
          <a:endParaRPr lang="en-US"/>
        </a:p>
      </dgm:t>
    </dgm:pt>
    <dgm:pt modelId="{3BF93F7F-E797-470A-A0E9-AE35E97A7A86}" type="pres">
      <dgm:prSet presAssocID="{A89AB916-999E-498E-95CA-8B385ECA6FCA}" presName="childText" presStyleLbl="conFgAcc1" presStyleIdx="2" presStyleCnt="6">
        <dgm:presLayoutVars>
          <dgm:bulletEnabled val="1"/>
        </dgm:presLayoutVars>
      </dgm:prSet>
      <dgm:spPr/>
      <dgm:t>
        <a:bodyPr/>
        <a:lstStyle/>
        <a:p>
          <a:endParaRPr lang="en-US"/>
        </a:p>
      </dgm:t>
    </dgm:pt>
    <dgm:pt modelId="{6CAA3801-9CAF-4400-966A-57F05D56A5C4}" type="pres">
      <dgm:prSet presAssocID="{DAF3B028-99A4-42E9-8150-69E16D7420F0}" presName="spaceBetweenRectangles" presStyleCnt="0"/>
      <dgm:spPr/>
      <dgm:t>
        <a:bodyPr/>
        <a:lstStyle/>
        <a:p>
          <a:endParaRPr lang="en-US"/>
        </a:p>
      </dgm:t>
    </dgm:pt>
    <dgm:pt modelId="{720362B3-41BA-4EBB-BF5E-EDB91B6EA205}" type="pres">
      <dgm:prSet presAssocID="{A29C9F7D-EA21-41C8-BD8C-2DEF336CE2E7}" presName="parentLin" presStyleCnt="0"/>
      <dgm:spPr/>
      <dgm:t>
        <a:bodyPr/>
        <a:lstStyle/>
        <a:p>
          <a:endParaRPr lang="en-US"/>
        </a:p>
      </dgm:t>
    </dgm:pt>
    <dgm:pt modelId="{636F962D-A9F7-4C0B-8EA5-D25CF1FF1CF9}" type="pres">
      <dgm:prSet presAssocID="{A29C9F7D-EA21-41C8-BD8C-2DEF336CE2E7}" presName="parentLeftMargin" presStyleLbl="node1" presStyleIdx="2" presStyleCnt="6"/>
      <dgm:spPr/>
      <dgm:t>
        <a:bodyPr/>
        <a:lstStyle/>
        <a:p>
          <a:endParaRPr lang="en-US"/>
        </a:p>
      </dgm:t>
    </dgm:pt>
    <dgm:pt modelId="{850FEB19-4E81-42F9-A5B3-8E21DA13944F}" type="pres">
      <dgm:prSet presAssocID="{A29C9F7D-EA21-41C8-BD8C-2DEF336CE2E7}" presName="parentText" presStyleLbl="node1" presStyleIdx="3" presStyleCnt="6">
        <dgm:presLayoutVars>
          <dgm:chMax val="0"/>
          <dgm:bulletEnabled val="1"/>
        </dgm:presLayoutVars>
      </dgm:prSet>
      <dgm:spPr/>
      <dgm:t>
        <a:bodyPr/>
        <a:lstStyle/>
        <a:p>
          <a:endParaRPr lang="en-US"/>
        </a:p>
      </dgm:t>
    </dgm:pt>
    <dgm:pt modelId="{E79E2BB9-C975-49E1-BD6E-2EE5D631D2C1}" type="pres">
      <dgm:prSet presAssocID="{A29C9F7D-EA21-41C8-BD8C-2DEF336CE2E7}" presName="negativeSpace" presStyleCnt="0"/>
      <dgm:spPr/>
      <dgm:t>
        <a:bodyPr/>
        <a:lstStyle/>
        <a:p>
          <a:endParaRPr lang="en-US"/>
        </a:p>
      </dgm:t>
    </dgm:pt>
    <dgm:pt modelId="{A807D95A-B615-4BFC-8914-05DEA2BFC863}" type="pres">
      <dgm:prSet presAssocID="{A29C9F7D-EA21-41C8-BD8C-2DEF336CE2E7}" presName="childText" presStyleLbl="conFgAcc1" presStyleIdx="3" presStyleCnt="6">
        <dgm:presLayoutVars>
          <dgm:bulletEnabled val="1"/>
        </dgm:presLayoutVars>
      </dgm:prSet>
      <dgm:spPr/>
      <dgm:t>
        <a:bodyPr/>
        <a:lstStyle/>
        <a:p>
          <a:endParaRPr lang="en-US"/>
        </a:p>
      </dgm:t>
    </dgm:pt>
    <dgm:pt modelId="{10A1FF81-0110-49D1-8E04-D4FC9472650F}" type="pres">
      <dgm:prSet presAssocID="{F0FDE593-0963-448F-BFCE-E6A968FC5B40}" presName="spaceBetweenRectangles" presStyleCnt="0"/>
      <dgm:spPr/>
      <dgm:t>
        <a:bodyPr/>
        <a:lstStyle/>
        <a:p>
          <a:endParaRPr lang="en-US"/>
        </a:p>
      </dgm:t>
    </dgm:pt>
    <dgm:pt modelId="{8DC47FB2-2008-4E75-8536-CB8D2E2BA778}" type="pres">
      <dgm:prSet presAssocID="{A30D83B2-E7A2-4876-8009-E208102F2145}" presName="parentLin" presStyleCnt="0"/>
      <dgm:spPr/>
      <dgm:t>
        <a:bodyPr/>
        <a:lstStyle/>
        <a:p>
          <a:endParaRPr lang="en-US"/>
        </a:p>
      </dgm:t>
    </dgm:pt>
    <dgm:pt modelId="{3DDD91DC-7CA5-4A93-836F-52E30774AD0E}" type="pres">
      <dgm:prSet presAssocID="{A30D83B2-E7A2-4876-8009-E208102F2145}" presName="parentLeftMargin" presStyleLbl="node1" presStyleIdx="3" presStyleCnt="6"/>
      <dgm:spPr/>
      <dgm:t>
        <a:bodyPr/>
        <a:lstStyle/>
        <a:p>
          <a:endParaRPr lang="en-US"/>
        </a:p>
      </dgm:t>
    </dgm:pt>
    <dgm:pt modelId="{1DEA7650-2704-48B0-96E5-F19A2CA24340}" type="pres">
      <dgm:prSet presAssocID="{A30D83B2-E7A2-4876-8009-E208102F2145}" presName="parentText" presStyleLbl="node1" presStyleIdx="4" presStyleCnt="6">
        <dgm:presLayoutVars>
          <dgm:chMax val="0"/>
          <dgm:bulletEnabled val="1"/>
        </dgm:presLayoutVars>
      </dgm:prSet>
      <dgm:spPr/>
      <dgm:t>
        <a:bodyPr/>
        <a:lstStyle/>
        <a:p>
          <a:endParaRPr lang="en-US"/>
        </a:p>
      </dgm:t>
    </dgm:pt>
    <dgm:pt modelId="{926C36FA-C324-4D6B-9167-5F0816DA9259}" type="pres">
      <dgm:prSet presAssocID="{A30D83B2-E7A2-4876-8009-E208102F2145}" presName="negativeSpace" presStyleCnt="0"/>
      <dgm:spPr/>
      <dgm:t>
        <a:bodyPr/>
        <a:lstStyle/>
        <a:p>
          <a:endParaRPr lang="en-US"/>
        </a:p>
      </dgm:t>
    </dgm:pt>
    <dgm:pt modelId="{BC1EB770-AE64-40CB-AD00-E103CF91584C}" type="pres">
      <dgm:prSet presAssocID="{A30D83B2-E7A2-4876-8009-E208102F2145}" presName="childText" presStyleLbl="conFgAcc1" presStyleIdx="4" presStyleCnt="6">
        <dgm:presLayoutVars>
          <dgm:bulletEnabled val="1"/>
        </dgm:presLayoutVars>
      </dgm:prSet>
      <dgm:spPr/>
      <dgm:t>
        <a:bodyPr/>
        <a:lstStyle/>
        <a:p>
          <a:endParaRPr lang="en-US"/>
        </a:p>
      </dgm:t>
    </dgm:pt>
    <dgm:pt modelId="{3A48A0B1-637C-436A-8803-9C10D3C73618}" type="pres">
      <dgm:prSet presAssocID="{C8A0FBB2-F504-46C2-A555-BB18511FC540}" presName="spaceBetweenRectangles" presStyleCnt="0"/>
      <dgm:spPr/>
      <dgm:t>
        <a:bodyPr/>
        <a:lstStyle/>
        <a:p>
          <a:endParaRPr lang="en-US"/>
        </a:p>
      </dgm:t>
    </dgm:pt>
    <dgm:pt modelId="{8C74B16D-A672-40EF-984E-35A53497D7F0}" type="pres">
      <dgm:prSet presAssocID="{BA8C04CB-CA72-46C1-8358-D16024A84F5F}" presName="parentLin" presStyleCnt="0"/>
      <dgm:spPr/>
      <dgm:t>
        <a:bodyPr/>
        <a:lstStyle/>
        <a:p>
          <a:endParaRPr lang="en-US"/>
        </a:p>
      </dgm:t>
    </dgm:pt>
    <dgm:pt modelId="{33626291-31BA-485F-B33A-DC088DB46FD9}" type="pres">
      <dgm:prSet presAssocID="{BA8C04CB-CA72-46C1-8358-D16024A84F5F}" presName="parentLeftMargin" presStyleLbl="node1" presStyleIdx="4" presStyleCnt="6"/>
      <dgm:spPr/>
      <dgm:t>
        <a:bodyPr/>
        <a:lstStyle/>
        <a:p>
          <a:endParaRPr lang="en-US"/>
        </a:p>
      </dgm:t>
    </dgm:pt>
    <dgm:pt modelId="{7E7B36C4-A639-4BC3-81F6-41686959E133}" type="pres">
      <dgm:prSet presAssocID="{BA8C04CB-CA72-46C1-8358-D16024A84F5F}" presName="parentText" presStyleLbl="node1" presStyleIdx="5" presStyleCnt="6">
        <dgm:presLayoutVars>
          <dgm:chMax val="0"/>
          <dgm:bulletEnabled val="1"/>
        </dgm:presLayoutVars>
      </dgm:prSet>
      <dgm:spPr/>
      <dgm:t>
        <a:bodyPr/>
        <a:lstStyle/>
        <a:p>
          <a:endParaRPr lang="en-US"/>
        </a:p>
      </dgm:t>
    </dgm:pt>
    <dgm:pt modelId="{DD015872-7C34-4645-9BBE-CA0BBF3A6F0D}" type="pres">
      <dgm:prSet presAssocID="{BA8C04CB-CA72-46C1-8358-D16024A84F5F}" presName="negativeSpace" presStyleCnt="0"/>
      <dgm:spPr/>
      <dgm:t>
        <a:bodyPr/>
        <a:lstStyle/>
        <a:p>
          <a:endParaRPr lang="en-US"/>
        </a:p>
      </dgm:t>
    </dgm:pt>
    <dgm:pt modelId="{5B87CD9A-A7E3-4281-A2EB-C7AD05F0641D}" type="pres">
      <dgm:prSet presAssocID="{BA8C04CB-CA72-46C1-8358-D16024A84F5F}" presName="childText" presStyleLbl="conFgAcc1" presStyleIdx="5" presStyleCnt="6">
        <dgm:presLayoutVars>
          <dgm:bulletEnabled val="1"/>
        </dgm:presLayoutVars>
      </dgm:prSet>
      <dgm:spPr/>
      <dgm:t>
        <a:bodyPr/>
        <a:lstStyle/>
        <a:p>
          <a:endParaRPr lang="en-US"/>
        </a:p>
      </dgm:t>
    </dgm:pt>
  </dgm:ptLst>
  <dgm:cxnLst>
    <dgm:cxn modelId="{7F49CA8A-426F-477B-86B7-A1EB430D519F}" type="presOf" srcId="{A29C9F7D-EA21-41C8-BD8C-2DEF336CE2E7}" destId="{850FEB19-4E81-42F9-A5B3-8E21DA13944F}" srcOrd="1" destOrd="0" presId="urn:microsoft.com/office/officeart/2005/8/layout/list1"/>
    <dgm:cxn modelId="{207E0BF4-1C94-444D-B008-53CB28AC2EF7}" srcId="{1C71FE13-628E-43CF-8EA3-C874F81A7B92}" destId="{6A8E249D-5E21-4AA2-976E-66797F1A03DF}" srcOrd="1" destOrd="0" parTransId="{FC3E6AE8-0C16-424C-AFD1-7EA34FB0498D}" sibTransId="{377F1E98-903D-4768-B027-8C2A7E50F728}"/>
    <dgm:cxn modelId="{083CE1C8-8902-48F3-9139-BBAB7A5BD582}" type="presOf" srcId="{6A8E249D-5E21-4AA2-976E-66797F1A03DF}" destId="{3073376A-D381-497B-AA19-C365B2C8051C}" srcOrd="1" destOrd="0" presId="urn:microsoft.com/office/officeart/2005/8/layout/list1"/>
    <dgm:cxn modelId="{283EADCF-2AF6-4976-B39C-568B94805BB7}" srcId="{1C71FE13-628E-43CF-8EA3-C874F81A7B92}" destId="{A29C9F7D-EA21-41C8-BD8C-2DEF336CE2E7}" srcOrd="3" destOrd="0" parTransId="{3FAD46A5-D175-4353-8166-988C5AE8AA60}" sibTransId="{F0FDE593-0963-448F-BFCE-E6A968FC5B40}"/>
    <dgm:cxn modelId="{20D4566C-510B-4C6F-9F58-75D987885236}" srcId="{1C71FE13-628E-43CF-8EA3-C874F81A7B92}" destId="{A89AB916-999E-498E-95CA-8B385ECA6FCA}" srcOrd="2" destOrd="0" parTransId="{86C5A057-5715-46D7-9EA2-BB0B4ADB7638}" sibTransId="{DAF3B028-99A4-42E9-8150-69E16D7420F0}"/>
    <dgm:cxn modelId="{F60E91FE-99EE-4532-8E87-80CDB887CD22}" srcId="{1C71FE13-628E-43CF-8EA3-C874F81A7B92}" destId="{BA8C04CB-CA72-46C1-8358-D16024A84F5F}" srcOrd="5" destOrd="0" parTransId="{DBC6EA40-DF33-4EAB-BDE0-562976A58071}" sibTransId="{E05812D5-A40F-461F-817F-0015916AF18B}"/>
    <dgm:cxn modelId="{8496114F-E2F7-4F93-BCF7-E550C537A71D}" type="presOf" srcId="{8432279C-C073-41B3-B49D-B89971326049}" destId="{E75756FA-A5A0-4FE5-BA63-8425AE9A3A67}" srcOrd="0" destOrd="0" presId="urn:microsoft.com/office/officeart/2005/8/layout/list1"/>
    <dgm:cxn modelId="{368A40B3-B7D7-430B-ACA8-18DFCE3F3DDB}" type="presOf" srcId="{A30D83B2-E7A2-4876-8009-E208102F2145}" destId="{3DDD91DC-7CA5-4A93-836F-52E30774AD0E}" srcOrd="0" destOrd="0" presId="urn:microsoft.com/office/officeart/2005/8/layout/list1"/>
    <dgm:cxn modelId="{0F623D17-EC10-4A2E-841B-446D968A39A8}" type="presOf" srcId="{1C71FE13-628E-43CF-8EA3-C874F81A7B92}" destId="{E2030AA3-CEB3-4CB6-A62B-BD4463FB393F}" srcOrd="0" destOrd="0" presId="urn:microsoft.com/office/officeart/2005/8/layout/list1"/>
    <dgm:cxn modelId="{E2824232-FB32-46D1-8CF6-A0DBFA00F49D}" type="presOf" srcId="{A29C9F7D-EA21-41C8-BD8C-2DEF336CE2E7}" destId="{636F962D-A9F7-4C0B-8EA5-D25CF1FF1CF9}" srcOrd="0" destOrd="0" presId="urn:microsoft.com/office/officeart/2005/8/layout/list1"/>
    <dgm:cxn modelId="{7249012D-0C2E-44F0-8805-EDFCAD0270AC}" type="presOf" srcId="{BA8C04CB-CA72-46C1-8358-D16024A84F5F}" destId="{33626291-31BA-485F-B33A-DC088DB46FD9}" srcOrd="0" destOrd="0" presId="urn:microsoft.com/office/officeart/2005/8/layout/list1"/>
    <dgm:cxn modelId="{6B3E38E6-D0B2-492B-93AD-1A30AC0E4196}" type="presOf" srcId="{A30D83B2-E7A2-4876-8009-E208102F2145}" destId="{1DEA7650-2704-48B0-96E5-F19A2CA24340}" srcOrd="1" destOrd="0" presId="urn:microsoft.com/office/officeart/2005/8/layout/list1"/>
    <dgm:cxn modelId="{6A74DEB9-DAE3-4E46-9ED0-956C831A73DF}" srcId="{1C71FE13-628E-43CF-8EA3-C874F81A7B92}" destId="{A30D83B2-E7A2-4876-8009-E208102F2145}" srcOrd="4" destOrd="0" parTransId="{6357CF78-6E76-4A0A-A626-D263E9270058}" sibTransId="{C8A0FBB2-F504-46C2-A555-BB18511FC540}"/>
    <dgm:cxn modelId="{DB9B0A5D-3C53-4DC6-82A5-CFEE3976B0C0}" type="presOf" srcId="{8432279C-C073-41B3-B49D-B89971326049}" destId="{CB383053-90B9-4AE7-8DF7-1ABDEFA55D0D}" srcOrd="1" destOrd="0" presId="urn:microsoft.com/office/officeart/2005/8/layout/list1"/>
    <dgm:cxn modelId="{41DC2668-F0A0-4FFE-A917-3922F6750F31}" type="presOf" srcId="{A89AB916-999E-498E-95CA-8B385ECA6FCA}" destId="{507AA2FF-85BD-459F-9559-1C6AA09028DF}" srcOrd="1" destOrd="0" presId="urn:microsoft.com/office/officeart/2005/8/layout/list1"/>
    <dgm:cxn modelId="{DDE0CEF6-BBEC-4352-8AB1-96144AB0F83C}" type="presOf" srcId="{BA8C04CB-CA72-46C1-8358-D16024A84F5F}" destId="{7E7B36C4-A639-4BC3-81F6-41686959E133}" srcOrd="1" destOrd="0" presId="urn:microsoft.com/office/officeart/2005/8/layout/list1"/>
    <dgm:cxn modelId="{97400261-0ADD-47A1-A0A3-7820904FBA46}" type="presOf" srcId="{A89AB916-999E-498E-95CA-8B385ECA6FCA}" destId="{5A0CF0B3-0184-4973-A3E1-BAE96B757E72}" srcOrd="0" destOrd="0" presId="urn:microsoft.com/office/officeart/2005/8/layout/list1"/>
    <dgm:cxn modelId="{64D17C95-1402-4D91-BF8E-03208DC81DE9}" type="presOf" srcId="{6A8E249D-5E21-4AA2-976E-66797F1A03DF}" destId="{3BE74FAF-8D2E-4371-ADBA-511E010D6A79}" srcOrd="0" destOrd="0" presId="urn:microsoft.com/office/officeart/2005/8/layout/list1"/>
    <dgm:cxn modelId="{5B3C5F72-92EC-4C05-A16D-36A14329B55A}" srcId="{1C71FE13-628E-43CF-8EA3-C874F81A7B92}" destId="{8432279C-C073-41B3-B49D-B89971326049}" srcOrd="0" destOrd="0" parTransId="{C5F49DBF-2A8F-4688-946B-026F97F7CFCD}" sibTransId="{C455FF5E-B17F-44B1-B76B-5CFF312F2E10}"/>
    <dgm:cxn modelId="{320B074E-F406-412E-8077-BDCC77B87631}" type="presParOf" srcId="{E2030AA3-CEB3-4CB6-A62B-BD4463FB393F}" destId="{EBEE02EF-064E-42CE-B15B-C41A208856A8}" srcOrd="0" destOrd="0" presId="urn:microsoft.com/office/officeart/2005/8/layout/list1"/>
    <dgm:cxn modelId="{182B794D-9B05-4378-B2F5-C5DC9CEB74E0}" type="presParOf" srcId="{EBEE02EF-064E-42CE-B15B-C41A208856A8}" destId="{E75756FA-A5A0-4FE5-BA63-8425AE9A3A67}" srcOrd="0" destOrd="0" presId="urn:microsoft.com/office/officeart/2005/8/layout/list1"/>
    <dgm:cxn modelId="{89419593-887F-4818-A18D-E19007B1917E}" type="presParOf" srcId="{EBEE02EF-064E-42CE-B15B-C41A208856A8}" destId="{CB383053-90B9-4AE7-8DF7-1ABDEFA55D0D}" srcOrd="1" destOrd="0" presId="urn:microsoft.com/office/officeart/2005/8/layout/list1"/>
    <dgm:cxn modelId="{74298005-9D20-4C84-BE70-619091344B41}" type="presParOf" srcId="{E2030AA3-CEB3-4CB6-A62B-BD4463FB393F}" destId="{94EE1BDD-E324-413B-A275-DD534AE1AA64}" srcOrd="1" destOrd="0" presId="urn:microsoft.com/office/officeart/2005/8/layout/list1"/>
    <dgm:cxn modelId="{2D929559-E03E-4E32-8F07-6389F74DB420}" type="presParOf" srcId="{E2030AA3-CEB3-4CB6-A62B-BD4463FB393F}" destId="{073E3457-215E-41A8-9D68-C011EB3A4E98}" srcOrd="2" destOrd="0" presId="urn:microsoft.com/office/officeart/2005/8/layout/list1"/>
    <dgm:cxn modelId="{985D7764-7ED5-4E62-98FD-51A09F859951}" type="presParOf" srcId="{E2030AA3-CEB3-4CB6-A62B-BD4463FB393F}" destId="{A4596413-B0D1-42B7-80DC-B2F00A170010}" srcOrd="3" destOrd="0" presId="urn:microsoft.com/office/officeart/2005/8/layout/list1"/>
    <dgm:cxn modelId="{2702B56A-C1E7-4BB3-B43A-E88240EE6258}" type="presParOf" srcId="{E2030AA3-CEB3-4CB6-A62B-BD4463FB393F}" destId="{5B0F1523-FD3B-40DB-96ED-A3927717EE31}" srcOrd="4" destOrd="0" presId="urn:microsoft.com/office/officeart/2005/8/layout/list1"/>
    <dgm:cxn modelId="{10D45D45-971B-40AF-B689-098ACD2A19C7}" type="presParOf" srcId="{5B0F1523-FD3B-40DB-96ED-A3927717EE31}" destId="{3BE74FAF-8D2E-4371-ADBA-511E010D6A79}" srcOrd="0" destOrd="0" presId="urn:microsoft.com/office/officeart/2005/8/layout/list1"/>
    <dgm:cxn modelId="{AA29E99D-0800-40C7-8F08-AA52C7376B65}" type="presParOf" srcId="{5B0F1523-FD3B-40DB-96ED-A3927717EE31}" destId="{3073376A-D381-497B-AA19-C365B2C8051C}" srcOrd="1" destOrd="0" presId="urn:microsoft.com/office/officeart/2005/8/layout/list1"/>
    <dgm:cxn modelId="{89F224E0-7A25-4615-A25A-65F3D3509F47}" type="presParOf" srcId="{E2030AA3-CEB3-4CB6-A62B-BD4463FB393F}" destId="{3C30C3C1-2851-4015-8B4C-BC048A45D39A}" srcOrd="5" destOrd="0" presId="urn:microsoft.com/office/officeart/2005/8/layout/list1"/>
    <dgm:cxn modelId="{60330B50-3A6F-4DC8-95A9-2ABDB132F2F8}" type="presParOf" srcId="{E2030AA3-CEB3-4CB6-A62B-BD4463FB393F}" destId="{8766E096-1C7B-41D3-B815-20512B525EA3}" srcOrd="6" destOrd="0" presId="urn:microsoft.com/office/officeart/2005/8/layout/list1"/>
    <dgm:cxn modelId="{975AD181-0D15-4A8B-A17A-6B0FD1BC47BB}" type="presParOf" srcId="{E2030AA3-CEB3-4CB6-A62B-BD4463FB393F}" destId="{31A13E92-EA23-4F82-BE86-F347DCEEE9AF}" srcOrd="7" destOrd="0" presId="urn:microsoft.com/office/officeart/2005/8/layout/list1"/>
    <dgm:cxn modelId="{B85B8F4C-6D66-466D-9F40-5E2AFF276613}" type="presParOf" srcId="{E2030AA3-CEB3-4CB6-A62B-BD4463FB393F}" destId="{8AE3C24C-AE4F-4315-9766-73CFC2F47574}" srcOrd="8" destOrd="0" presId="urn:microsoft.com/office/officeart/2005/8/layout/list1"/>
    <dgm:cxn modelId="{DD220CA7-965B-4377-9DC0-A8BA047EACE2}" type="presParOf" srcId="{8AE3C24C-AE4F-4315-9766-73CFC2F47574}" destId="{5A0CF0B3-0184-4973-A3E1-BAE96B757E72}" srcOrd="0" destOrd="0" presId="urn:microsoft.com/office/officeart/2005/8/layout/list1"/>
    <dgm:cxn modelId="{BFC94C36-15DB-4DBF-81EF-B0F209B93891}" type="presParOf" srcId="{8AE3C24C-AE4F-4315-9766-73CFC2F47574}" destId="{507AA2FF-85BD-459F-9559-1C6AA09028DF}" srcOrd="1" destOrd="0" presId="urn:microsoft.com/office/officeart/2005/8/layout/list1"/>
    <dgm:cxn modelId="{88748FA4-C5FE-44E0-97AA-72FAF6017ED2}" type="presParOf" srcId="{E2030AA3-CEB3-4CB6-A62B-BD4463FB393F}" destId="{4B0D3315-223B-4807-8109-0C3C4FA2E05E}" srcOrd="9" destOrd="0" presId="urn:microsoft.com/office/officeart/2005/8/layout/list1"/>
    <dgm:cxn modelId="{64F62184-1435-438B-8CFC-47111F0AA673}" type="presParOf" srcId="{E2030AA3-CEB3-4CB6-A62B-BD4463FB393F}" destId="{3BF93F7F-E797-470A-A0E9-AE35E97A7A86}" srcOrd="10" destOrd="0" presId="urn:microsoft.com/office/officeart/2005/8/layout/list1"/>
    <dgm:cxn modelId="{B2E3B0E3-F7B1-4886-90A4-FEF0C7CE904F}" type="presParOf" srcId="{E2030AA3-CEB3-4CB6-A62B-BD4463FB393F}" destId="{6CAA3801-9CAF-4400-966A-57F05D56A5C4}" srcOrd="11" destOrd="0" presId="urn:microsoft.com/office/officeart/2005/8/layout/list1"/>
    <dgm:cxn modelId="{D243225C-E665-4E14-9091-DCC48739B113}" type="presParOf" srcId="{E2030AA3-CEB3-4CB6-A62B-BD4463FB393F}" destId="{720362B3-41BA-4EBB-BF5E-EDB91B6EA205}" srcOrd="12" destOrd="0" presId="urn:microsoft.com/office/officeart/2005/8/layout/list1"/>
    <dgm:cxn modelId="{1A59B6FD-C707-4EBC-B14B-CB9949B926FD}" type="presParOf" srcId="{720362B3-41BA-4EBB-BF5E-EDB91B6EA205}" destId="{636F962D-A9F7-4C0B-8EA5-D25CF1FF1CF9}" srcOrd="0" destOrd="0" presId="urn:microsoft.com/office/officeart/2005/8/layout/list1"/>
    <dgm:cxn modelId="{FA88FA68-B7FA-409B-A578-D71CB3DED2A9}" type="presParOf" srcId="{720362B3-41BA-4EBB-BF5E-EDB91B6EA205}" destId="{850FEB19-4E81-42F9-A5B3-8E21DA13944F}" srcOrd="1" destOrd="0" presId="urn:microsoft.com/office/officeart/2005/8/layout/list1"/>
    <dgm:cxn modelId="{53AAD6A3-D966-4B77-95BA-B6C8B40BD1B5}" type="presParOf" srcId="{E2030AA3-CEB3-4CB6-A62B-BD4463FB393F}" destId="{E79E2BB9-C975-49E1-BD6E-2EE5D631D2C1}" srcOrd="13" destOrd="0" presId="urn:microsoft.com/office/officeart/2005/8/layout/list1"/>
    <dgm:cxn modelId="{C1A2DAFF-45DC-4499-8532-1FA60E42AEEF}" type="presParOf" srcId="{E2030AA3-CEB3-4CB6-A62B-BD4463FB393F}" destId="{A807D95A-B615-4BFC-8914-05DEA2BFC863}" srcOrd="14" destOrd="0" presId="urn:microsoft.com/office/officeart/2005/8/layout/list1"/>
    <dgm:cxn modelId="{F03181A8-CBDF-46E7-A7A4-ED119D693F47}" type="presParOf" srcId="{E2030AA3-CEB3-4CB6-A62B-BD4463FB393F}" destId="{10A1FF81-0110-49D1-8E04-D4FC9472650F}" srcOrd="15" destOrd="0" presId="urn:microsoft.com/office/officeart/2005/8/layout/list1"/>
    <dgm:cxn modelId="{8F9BEB2B-20D8-4D33-829E-A4883B1D6CBF}" type="presParOf" srcId="{E2030AA3-CEB3-4CB6-A62B-BD4463FB393F}" destId="{8DC47FB2-2008-4E75-8536-CB8D2E2BA778}" srcOrd="16" destOrd="0" presId="urn:microsoft.com/office/officeart/2005/8/layout/list1"/>
    <dgm:cxn modelId="{4C58E798-6E85-419D-AA7C-99D6B2F8564D}" type="presParOf" srcId="{8DC47FB2-2008-4E75-8536-CB8D2E2BA778}" destId="{3DDD91DC-7CA5-4A93-836F-52E30774AD0E}" srcOrd="0" destOrd="0" presId="urn:microsoft.com/office/officeart/2005/8/layout/list1"/>
    <dgm:cxn modelId="{CA1D8A82-24C6-4343-8469-B8C500C0C19E}" type="presParOf" srcId="{8DC47FB2-2008-4E75-8536-CB8D2E2BA778}" destId="{1DEA7650-2704-48B0-96E5-F19A2CA24340}" srcOrd="1" destOrd="0" presId="urn:microsoft.com/office/officeart/2005/8/layout/list1"/>
    <dgm:cxn modelId="{22AB7F85-A110-4340-931D-A4D5AFE0199A}" type="presParOf" srcId="{E2030AA3-CEB3-4CB6-A62B-BD4463FB393F}" destId="{926C36FA-C324-4D6B-9167-5F0816DA9259}" srcOrd="17" destOrd="0" presId="urn:microsoft.com/office/officeart/2005/8/layout/list1"/>
    <dgm:cxn modelId="{B611CEF1-2811-45EC-912B-05B6BAF2216A}" type="presParOf" srcId="{E2030AA3-CEB3-4CB6-A62B-BD4463FB393F}" destId="{BC1EB770-AE64-40CB-AD00-E103CF91584C}" srcOrd="18" destOrd="0" presId="urn:microsoft.com/office/officeart/2005/8/layout/list1"/>
    <dgm:cxn modelId="{C772F569-D102-4DEE-AB62-19153123286F}" type="presParOf" srcId="{E2030AA3-CEB3-4CB6-A62B-BD4463FB393F}" destId="{3A48A0B1-637C-436A-8803-9C10D3C73618}" srcOrd="19" destOrd="0" presId="urn:microsoft.com/office/officeart/2005/8/layout/list1"/>
    <dgm:cxn modelId="{4D24971F-1BDD-4235-85CC-AD182BC70E68}" type="presParOf" srcId="{E2030AA3-CEB3-4CB6-A62B-BD4463FB393F}" destId="{8C74B16D-A672-40EF-984E-35A53497D7F0}" srcOrd="20" destOrd="0" presId="urn:microsoft.com/office/officeart/2005/8/layout/list1"/>
    <dgm:cxn modelId="{A58DDE7D-4EEE-461F-A6DE-7EE6AE04A03C}" type="presParOf" srcId="{8C74B16D-A672-40EF-984E-35A53497D7F0}" destId="{33626291-31BA-485F-B33A-DC088DB46FD9}" srcOrd="0" destOrd="0" presId="urn:microsoft.com/office/officeart/2005/8/layout/list1"/>
    <dgm:cxn modelId="{1FE660B8-9A11-4BBE-93E5-D65ABAEF78B8}" type="presParOf" srcId="{8C74B16D-A672-40EF-984E-35A53497D7F0}" destId="{7E7B36C4-A639-4BC3-81F6-41686959E133}" srcOrd="1" destOrd="0" presId="urn:microsoft.com/office/officeart/2005/8/layout/list1"/>
    <dgm:cxn modelId="{C257F785-8227-44A6-9125-D04DDF54CE10}" type="presParOf" srcId="{E2030AA3-CEB3-4CB6-A62B-BD4463FB393F}" destId="{DD015872-7C34-4645-9BBE-CA0BBF3A6F0D}" srcOrd="21" destOrd="0" presId="urn:microsoft.com/office/officeart/2005/8/layout/list1"/>
    <dgm:cxn modelId="{68CAF901-66F5-46AF-8FCB-934EA1A1585F}" type="presParOf" srcId="{E2030AA3-CEB3-4CB6-A62B-BD4463FB393F}" destId="{5B87CD9A-A7E3-4281-A2EB-C7AD05F0641D}" srcOrd="22" destOrd="0" presId="urn:microsoft.com/office/officeart/2005/8/layout/list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71FE13-628E-43CF-8EA3-C874F81A7B92}"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6A8E249D-5E21-4AA2-976E-66797F1A03DF}">
      <dgm:prSet phldrT="[Text]" custT="1"/>
      <dgm:spPr/>
      <dgm:t>
        <a:bodyPr/>
        <a:lstStyle/>
        <a:p>
          <a:pPr>
            <a:lnSpc>
              <a:spcPct val="100000"/>
            </a:lnSpc>
            <a:spcAft>
              <a:spcPts val="0"/>
            </a:spcAft>
          </a:pPr>
          <a:r>
            <a:rPr lang="en-US" sz="1200" b="1" i="0" cap="small" baseline="0" dirty="0" smtClean="0"/>
            <a:t>LEGAL AFFAIRS &amp; REGULATION DEVELOPMENT</a:t>
          </a:r>
        </a:p>
      </dgm:t>
    </dgm:pt>
    <dgm:pt modelId="{FC3E6AE8-0C16-424C-AFD1-7EA34FB0498D}" type="parTrans" cxnId="{207E0BF4-1C94-444D-B008-53CB28AC2EF7}">
      <dgm:prSet/>
      <dgm:spPr/>
      <dgm:t>
        <a:bodyPr/>
        <a:lstStyle/>
        <a:p>
          <a:endParaRPr lang="en-US" sz="1200"/>
        </a:p>
      </dgm:t>
    </dgm:pt>
    <dgm:pt modelId="{377F1E98-903D-4768-B027-8C2A7E50F728}" type="sibTrans" cxnId="{207E0BF4-1C94-444D-B008-53CB28AC2EF7}">
      <dgm:prSet/>
      <dgm:spPr/>
      <dgm:t>
        <a:bodyPr/>
        <a:lstStyle/>
        <a:p>
          <a:endParaRPr lang="en-US" sz="1200"/>
        </a:p>
      </dgm:t>
    </dgm:pt>
    <dgm:pt modelId="{A89AB916-999E-498E-95CA-8B385ECA6FCA}">
      <dgm:prSet phldrT="[Text]" custT="1"/>
      <dgm:spPr/>
      <dgm:t>
        <a:bodyPr/>
        <a:lstStyle/>
        <a:p>
          <a:pPr>
            <a:lnSpc>
              <a:spcPct val="100000"/>
            </a:lnSpc>
            <a:spcAft>
              <a:spcPts val="0"/>
            </a:spcAft>
          </a:pPr>
          <a:r>
            <a:rPr lang="en-US" sz="1200" b="1" cap="small" baseline="0" dirty="0" smtClean="0"/>
            <a:t>COMMUNICATIONS</a:t>
          </a:r>
        </a:p>
      </dgm:t>
    </dgm:pt>
    <dgm:pt modelId="{86C5A057-5715-46D7-9EA2-BB0B4ADB7638}" type="parTrans" cxnId="{20D4566C-510B-4C6F-9F58-75D987885236}">
      <dgm:prSet/>
      <dgm:spPr/>
      <dgm:t>
        <a:bodyPr/>
        <a:lstStyle/>
        <a:p>
          <a:endParaRPr lang="en-US" sz="1200"/>
        </a:p>
      </dgm:t>
    </dgm:pt>
    <dgm:pt modelId="{DAF3B028-99A4-42E9-8150-69E16D7420F0}" type="sibTrans" cxnId="{20D4566C-510B-4C6F-9F58-75D987885236}">
      <dgm:prSet/>
      <dgm:spPr/>
      <dgm:t>
        <a:bodyPr/>
        <a:lstStyle/>
        <a:p>
          <a:endParaRPr lang="en-US" sz="1200"/>
        </a:p>
      </dgm:t>
    </dgm:pt>
    <dgm:pt modelId="{A29C9F7D-EA21-41C8-BD8C-2DEF336CE2E7}">
      <dgm:prSet phldrT="[Text]" custT="1"/>
      <dgm:spPr/>
      <dgm:t>
        <a:bodyPr/>
        <a:lstStyle/>
        <a:p>
          <a:pPr>
            <a:lnSpc>
              <a:spcPct val="100000"/>
            </a:lnSpc>
            <a:spcAft>
              <a:spcPts val="0"/>
            </a:spcAft>
          </a:pPr>
          <a:r>
            <a:rPr lang="en-US" sz="1200" b="1" i="0" cap="small" baseline="0" dirty="0" smtClean="0"/>
            <a:t>CRIMINAL INVESTIGATIONS</a:t>
          </a:r>
        </a:p>
      </dgm:t>
    </dgm:pt>
    <dgm:pt modelId="{3FAD46A5-D175-4353-8166-988C5AE8AA60}" type="parTrans" cxnId="{283EADCF-2AF6-4976-B39C-568B94805BB7}">
      <dgm:prSet/>
      <dgm:spPr/>
      <dgm:t>
        <a:bodyPr/>
        <a:lstStyle/>
        <a:p>
          <a:endParaRPr lang="en-US" sz="1200"/>
        </a:p>
      </dgm:t>
    </dgm:pt>
    <dgm:pt modelId="{F0FDE593-0963-448F-BFCE-E6A968FC5B40}" type="sibTrans" cxnId="{283EADCF-2AF6-4976-B39C-568B94805BB7}">
      <dgm:prSet/>
      <dgm:spPr/>
      <dgm:t>
        <a:bodyPr/>
        <a:lstStyle/>
        <a:p>
          <a:endParaRPr lang="en-US" sz="1200"/>
        </a:p>
      </dgm:t>
    </dgm:pt>
    <dgm:pt modelId="{8432279C-C073-41B3-B49D-B89971326049}">
      <dgm:prSet phldrT="[Text]" custT="1"/>
      <dgm:spPr/>
      <dgm:t>
        <a:bodyPr/>
        <a:lstStyle/>
        <a:p>
          <a:pPr>
            <a:lnSpc>
              <a:spcPct val="100000"/>
            </a:lnSpc>
            <a:spcAft>
              <a:spcPts val="0"/>
            </a:spcAft>
          </a:pPr>
          <a:r>
            <a:rPr lang="en-US" sz="1200" b="1" cap="small" baseline="0" dirty="0" smtClean="0"/>
            <a:t>Business, community outreach &amp; incentives</a:t>
          </a:r>
        </a:p>
      </dgm:t>
    </dgm:pt>
    <dgm:pt modelId="{C5F49DBF-2A8F-4688-946B-026F97F7CFCD}" type="parTrans" cxnId="{5B3C5F72-92EC-4C05-A16D-36A14329B55A}">
      <dgm:prSet/>
      <dgm:spPr/>
      <dgm:t>
        <a:bodyPr/>
        <a:lstStyle/>
        <a:p>
          <a:endParaRPr lang="en-US" sz="1200"/>
        </a:p>
      </dgm:t>
    </dgm:pt>
    <dgm:pt modelId="{C455FF5E-B17F-44B1-B76B-5CFF312F2E10}" type="sibTrans" cxnId="{5B3C5F72-92EC-4C05-A16D-36A14329B55A}">
      <dgm:prSet/>
      <dgm:spPr/>
      <dgm:t>
        <a:bodyPr/>
        <a:lstStyle/>
        <a:p>
          <a:endParaRPr lang="en-US" sz="1200"/>
        </a:p>
      </dgm:t>
    </dgm:pt>
    <dgm:pt modelId="{E2030AA3-CEB3-4CB6-A62B-BD4463FB393F}" type="pres">
      <dgm:prSet presAssocID="{1C71FE13-628E-43CF-8EA3-C874F81A7B92}" presName="linear" presStyleCnt="0">
        <dgm:presLayoutVars>
          <dgm:dir/>
          <dgm:animLvl val="lvl"/>
          <dgm:resizeHandles val="exact"/>
        </dgm:presLayoutVars>
      </dgm:prSet>
      <dgm:spPr/>
      <dgm:t>
        <a:bodyPr/>
        <a:lstStyle/>
        <a:p>
          <a:endParaRPr lang="en-US"/>
        </a:p>
      </dgm:t>
    </dgm:pt>
    <dgm:pt modelId="{EBEE02EF-064E-42CE-B15B-C41A208856A8}" type="pres">
      <dgm:prSet presAssocID="{8432279C-C073-41B3-B49D-B89971326049}" presName="parentLin" presStyleCnt="0"/>
      <dgm:spPr/>
      <dgm:t>
        <a:bodyPr/>
        <a:lstStyle/>
        <a:p>
          <a:endParaRPr lang="en-US"/>
        </a:p>
      </dgm:t>
    </dgm:pt>
    <dgm:pt modelId="{E75756FA-A5A0-4FE5-BA63-8425AE9A3A67}" type="pres">
      <dgm:prSet presAssocID="{8432279C-C073-41B3-B49D-B89971326049}" presName="parentLeftMargin" presStyleLbl="node1" presStyleIdx="0" presStyleCnt="4"/>
      <dgm:spPr/>
      <dgm:t>
        <a:bodyPr/>
        <a:lstStyle/>
        <a:p>
          <a:endParaRPr lang="en-US"/>
        </a:p>
      </dgm:t>
    </dgm:pt>
    <dgm:pt modelId="{CB383053-90B9-4AE7-8DF7-1ABDEFA55D0D}" type="pres">
      <dgm:prSet presAssocID="{8432279C-C073-41B3-B49D-B89971326049}" presName="parentText" presStyleLbl="node1" presStyleIdx="0" presStyleCnt="4" custScaleY="152168">
        <dgm:presLayoutVars>
          <dgm:chMax val="0"/>
          <dgm:bulletEnabled val="1"/>
        </dgm:presLayoutVars>
      </dgm:prSet>
      <dgm:spPr/>
      <dgm:t>
        <a:bodyPr/>
        <a:lstStyle/>
        <a:p>
          <a:endParaRPr lang="en-US"/>
        </a:p>
      </dgm:t>
    </dgm:pt>
    <dgm:pt modelId="{94EE1BDD-E324-413B-A275-DD534AE1AA64}" type="pres">
      <dgm:prSet presAssocID="{8432279C-C073-41B3-B49D-B89971326049}" presName="negativeSpace" presStyleCnt="0"/>
      <dgm:spPr/>
      <dgm:t>
        <a:bodyPr/>
        <a:lstStyle/>
        <a:p>
          <a:endParaRPr lang="en-US"/>
        </a:p>
      </dgm:t>
    </dgm:pt>
    <dgm:pt modelId="{073E3457-215E-41A8-9D68-C011EB3A4E98}" type="pres">
      <dgm:prSet presAssocID="{8432279C-C073-41B3-B49D-B89971326049}" presName="childText" presStyleLbl="conFgAcc1" presStyleIdx="0" presStyleCnt="4" custScaleX="87816">
        <dgm:presLayoutVars>
          <dgm:bulletEnabled val="1"/>
        </dgm:presLayoutVars>
      </dgm:prSet>
      <dgm:spPr/>
      <dgm:t>
        <a:bodyPr/>
        <a:lstStyle/>
        <a:p>
          <a:endParaRPr lang="en-US"/>
        </a:p>
      </dgm:t>
    </dgm:pt>
    <dgm:pt modelId="{A4596413-B0D1-42B7-80DC-B2F00A170010}" type="pres">
      <dgm:prSet presAssocID="{C455FF5E-B17F-44B1-B76B-5CFF312F2E10}" presName="spaceBetweenRectangles" presStyleCnt="0"/>
      <dgm:spPr/>
      <dgm:t>
        <a:bodyPr/>
        <a:lstStyle/>
        <a:p>
          <a:endParaRPr lang="en-US"/>
        </a:p>
      </dgm:t>
    </dgm:pt>
    <dgm:pt modelId="{5B0F1523-FD3B-40DB-96ED-A3927717EE31}" type="pres">
      <dgm:prSet presAssocID="{6A8E249D-5E21-4AA2-976E-66797F1A03DF}" presName="parentLin" presStyleCnt="0"/>
      <dgm:spPr/>
      <dgm:t>
        <a:bodyPr/>
        <a:lstStyle/>
        <a:p>
          <a:endParaRPr lang="en-US"/>
        </a:p>
      </dgm:t>
    </dgm:pt>
    <dgm:pt modelId="{3BE74FAF-8D2E-4371-ADBA-511E010D6A79}" type="pres">
      <dgm:prSet presAssocID="{6A8E249D-5E21-4AA2-976E-66797F1A03DF}" presName="parentLeftMargin" presStyleLbl="node1" presStyleIdx="0" presStyleCnt="4"/>
      <dgm:spPr/>
      <dgm:t>
        <a:bodyPr/>
        <a:lstStyle/>
        <a:p>
          <a:endParaRPr lang="en-US"/>
        </a:p>
      </dgm:t>
    </dgm:pt>
    <dgm:pt modelId="{3073376A-D381-497B-AA19-C365B2C8051C}" type="pres">
      <dgm:prSet presAssocID="{6A8E249D-5E21-4AA2-976E-66797F1A03DF}" presName="parentText" presStyleLbl="node1" presStyleIdx="1" presStyleCnt="4" custScaleX="123980" custScaleY="127023" custLinFactNeighborX="-25000" custLinFactNeighborY="-1387">
        <dgm:presLayoutVars>
          <dgm:chMax val="0"/>
          <dgm:bulletEnabled val="1"/>
        </dgm:presLayoutVars>
      </dgm:prSet>
      <dgm:spPr/>
      <dgm:t>
        <a:bodyPr/>
        <a:lstStyle/>
        <a:p>
          <a:endParaRPr lang="en-US"/>
        </a:p>
      </dgm:t>
    </dgm:pt>
    <dgm:pt modelId="{3C30C3C1-2851-4015-8B4C-BC048A45D39A}" type="pres">
      <dgm:prSet presAssocID="{6A8E249D-5E21-4AA2-976E-66797F1A03DF}" presName="negativeSpace" presStyleCnt="0"/>
      <dgm:spPr/>
      <dgm:t>
        <a:bodyPr/>
        <a:lstStyle/>
        <a:p>
          <a:endParaRPr lang="en-US"/>
        </a:p>
      </dgm:t>
    </dgm:pt>
    <dgm:pt modelId="{8766E096-1C7B-41D3-B815-20512B525EA3}" type="pres">
      <dgm:prSet presAssocID="{6A8E249D-5E21-4AA2-976E-66797F1A03DF}" presName="childText" presStyleLbl="conFgAcc1" presStyleIdx="1" presStyleCnt="4" custScaleX="86206">
        <dgm:presLayoutVars>
          <dgm:bulletEnabled val="1"/>
        </dgm:presLayoutVars>
      </dgm:prSet>
      <dgm:spPr/>
      <dgm:t>
        <a:bodyPr/>
        <a:lstStyle/>
        <a:p>
          <a:endParaRPr lang="en-US"/>
        </a:p>
      </dgm:t>
    </dgm:pt>
    <dgm:pt modelId="{31A13E92-EA23-4F82-BE86-F347DCEEE9AF}" type="pres">
      <dgm:prSet presAssocID="{377F1E98-903D-4768-B027-8C2A7E50F728}" presName="spaceBetweenRectangles" presStyleCnt="0"/>
      <dgm:spPr/>
      <dgm:t>
        <a:bodyPr/>
        <a:lstStyle/>
        <a:p>
          <a:endParaRPr lang="en-US"/>
        </a:p>
      </dgm:t>
    </dgm:pt>
    <dgm:pt modelId="{8AE3C24C-AE4F-4315-9766-73CFC2F47574}" type="pres">
      <dgm:prSet presAssocID="{A89AB916-999E-498E-95CA-8B385ECA6FCA}" presName="parentLin" presStyleCnt="0"/>
      <dgm:spPr/>
      <dgm:t>
        <a:bodyPr/>
        <a:lstStyle/>
        <a:p>
          <a:endParaRPr lang="en-US"/>
        </a:p>
      </dgm:t>
    </dgm:pt>
    <dgm:pt modelId="{5A0CF0B3-0184-4973-A3E1-BAE96B757E72}" type="pres">
      <dgm:prSet presAssocID="{A89AB916-999E-498E-95CA-8B385ECA6FCA}" presName="parentLeftMargin" presStyleLbl="node1" presStyleIdx="1" presStyleCnt="4"/>
      <dgm:spPr/>
      <dgm:t>
        <a:bodyPr/>
        <a:lstStyle/>
        <a:p>
          <a:endParaRPr lang="en-US"/>
        </a:p>
      </dgm:t>
    </dgm:pt>
    <dgm:pt modelId="{507AA2FF-85BD-459F-9559-1C6AA09028DF}" type="pres">
      <dgm:prSet presAssocID="{A89AB916-999E-498E-95CA-8B385ECA6FCA}" presName="parentText" presStyleLbl="node1" presStyleIdx="2" presStyleCnt="4" custScaleX="120408">
        <dgm:presLayoutVars>
          <dgm:chMax val="0"/>
          <dgm:bulletEnabled val="1"/>
        </dgm:presLayoutVars>
      </dgm:prSet>
      <dgm:spPr/>
      <dgm:t>
        <a:bodyPr/>
        <a:lstStyle/>
        <a:p>
          <a:endParaRPr lang="en-US"/>
        </a:p>
      </dgm:t>
    </dgm:pt>
    <dgm:pt modelId="{4B0D3315-223B-4807-8109-0C3C4FA2E05E}" type="pres">
      <dgm:prSet presAssocID="{A89AB916-999E-498E-95CA-8B385ECA6FCA}" presName="negativeSpace" presStyleCnt="0"/>
      <dgm:spPr/>
      <dgm:t>
        <a:bodyPr/>
        <a:lstStyle/>
        <a:p>
          <a:endParaRPr lang="en-US"/>
        </a:p>
      </dgm:t>
    </dgm:pt>
    <dgm:pt modelId="{3BF93F7F-E797-470A-A0E9-AE35E97A7A86}" type="pres">
      <dgm:prSet presAssocID="{A89AB916-999E-498E-95CA-8B385ECA6FCA}" presName="childText" presStyleLbl="conFgAcc1" presStyleIdx="2" presStyleCnt="4" custScaleX="86207">
        <dgm:presLayoutVars>
          <dgm:bulletEnabled val="1"/>
        </dgm:presLayoutVars>
      </dgm:prSet>
      <dgm:spPr/>
      <dgm:t>
        <a:bodyPr/>
        <a:lstStyle/>
        <a:p>
          <a:endParaRPr lang="en-US"/>
        </a:p>
      </dgm:t>
    </dgm:pt>
    <dgm:pt modelId="{6CAA3801-9CAF-4400-966A-57F05D56A5C4}" type="pres">
      <dgm:prSet presAssocID="{DAF3B028-99A4-42E9-8150-69E16D7420F0}" presName="spaceBetweenRectangles" presStyleCnt="0"/>
      <dgm:spPr/>
      <dgm:t>
        <a:bodyPr/>
        <a:lstStyle/>
        <a:p>
          <a:endParaRPr lang="en-US"/>
        </a:p>
      </dgm:t>
    </dgm:pt>
    <dgm:pt modelId="{720362B3-41BA-4EBB-BF5E-EDB91B6EA205}" type="pres">
      <dgm:prSet presAssocID="{A29C9F7D-EA21-41C8-BD8C-2DEF336CE2E7}" presName="parentLin" presStyleCnt="0"/>
      <dgm:spPr/>
      <dgm:t>
        <a:bodyPr/>
        <a:lstStyle/>
        <a:p>
          <a:endParaRPr lang="en-US"/>
        </a:p>
      </dgm:t>
    </dgm:pt>
    <dgm:pt modelId="{636F962D-A9F7-4C0B-8EA5-D25CF1FF1CF9}" type="pres">
      <dgm:prSet presAssocID="{A29C9F7D-EA21-41C8-BD8C-2DEF336CE2E7}" presName="parentLeftMargin" presStyleLbl="node1" presStyleIdx="2" presStyleCnt="4"/>
      <dgm:spPr/>
      <dgm:t>
        <a:bodyPr/>
        <a:lstStyle/>
        <a:p>
          <a:endParaRPr lang="en-US"/>
        </a:p>
      </dgm:t>
    </dgm:pt>
    <dgm:pt modelId="{850FEB19-4E81-42F9-A5B3-8E21DA13944F}" type="pres">
      <dgm:prSet presAssocID="{A29C9F7D-EA21-41C8-BD8C-2DEF336CE2E7}" presName="parentText" presStyleLbl="node1" presStyleIdx="3" presStyleCnt="4" custScaleX="110204" custScaleY="141735">
        <dgm:presLayoutVars>
          <dgm:chMax val="0"/>
          <dgm:bulletEnabled val="1"/>
        </dgm:presLayoutVars>
      </dgm:prSet>
      <dgm:spPr/>
      <dgm:t>
        <a:bodyPr/>
        <a:lstStyle/>
        <a:p>
          <a:endParaRPr lang="en-US"/>
        </a:p>
      </dgm:t>
    </dgm:pt>
    <dgm:pt modelId="{E79E2BB9-C975-49E1-BD6E-2EE5D631D2C1}" type="pres">
      <dgm:prSet presAssocID="{A29C9F7D-EA21-41C8-BD8C-2DEF336CE2E7}" presName="negativeSpace" presStyleCnt="0"/>
      <dgm:spPr/>
      <dgm:t>
        <a:bodyPr/>
        <a:lstStyle/>
        <a:p>
          <a:endParaRPr lang="en-US"/>
        </a:p>
      </dgm:t>
    </dgm:pt>
    <dgm:pt modelId="{A807D95A-B615-4BFC-8914-05DEA2BFC863}" type="pres">
      <dgm:prSet presAssocID="{A29C9F7D-EA21-41C8-BD8C-2DEF336CE2E7}" presName="childText" presStyleLbl="conFgAcc1" presStyleIdx="3" presStyleCnt="4" custScaleX="86206">
        <dgm:presLayoutVars>
          <dgm:bulletEnabled val="1"/>
        </dgm:presLayoutVars>
      </dgm:prSet>
      <dgm:spPr/>
      <dgm:t>
        <a:bodyPr/>
        <a:lstStyle/>
        <a:p>
          <a:endParaRPr lang="en-US"/>
        </a:p>
      </dgm:t>
    </dgm:pt>
  </dgm:ptLst>
  <dgm:cxnLst>
    <dgm:cxn modelId="{283EADCF-2AF6-4976-B39C-568B94805BB7}" srcId="{1C71FE13-628E-43CF-8EA3-C874F81A7B92}" destId="{A29C9F7D-EA21-41C8-BD8C-2DEF336CE2E7}" srcOrd="3" destOrd="0" parTransId="{3FAD46A5-D175-4353-8166-988C5AE8AA60}" sibTransId="{F0FDE593-0963-448F-BFCE-E6A968FC5B40}"/>
    <dgm:cxn modelId="{20D4566C-510B-4C6F-9F58-75D987885236}" srcId="{1C71FE13-628E-43CF-8EA3-C874F81A7B92}" destId="{A89AB916-999E-498E-95CA-8B385ECA6FCA}" srcOrd="2" destOrd="0" parTransId="{86C5A057-5715-46D7-9EA2-BB0B4ADB7638}" sibTransId="{DAF3B028-99A4-42E9-8150-69E16D7420F0}"/>
    <dgm:cxn modelId="{E78ED789-888C-49C8-8A25-D15C99B336E3}" type="presOf" srcId="{A89AB916-999E-498E-95CA-8B385ECA6FCA}" destId="{5A0CF0B3-0184-4973-A3E1-BAE96B757E72}" srcOrd="0" destOrd="0" presId="urn:microsoft.com/office/officeart/2005/8/layout/list1"/>
    <dgm:cxn modelId="{DA008640-5958-4C4B-9574-657E779F3939}" type="presOf" srcId="{6A8E249D-5E21-4AA2-976E-66797F1A03DF}" destId="{3073376A-D381-497B-AA19-C365B2C8051C}" srcOrd="1" destOrd="0" presId="urn:microsoft.com/office/officeart/2005/8/layout/list1"/>
    <dgm:cxn modelId="{6098AE97-A011-4591-9097-9BD6AC2FE677}" type="presOf" srcId="{A89AB916-999E-498E-95CA-8B385ECA6FCA}" destId="{507AA2FF-85BD-459F-9559-1C6AA09028DF}" srcOrd="1" destOrd="0" presId="urn:microsoft.com/office/officeart/2005/8/layout/list1"/>
    <dgm:cxn modelId="{06720336-7DC2-44CA-8A45-F54DC4735330}" type="presOf" srcId="{6A8E249D-5E21-4AA2-976E-66797F1A03DF}" destId="{3BE74FAF-8D2E-4371-ADBA-511E010D6A79}" srcOrd="0" destOrd="0" presId="urn:microsoft.com/office/officeart/2005/8/layout/list1"/>
    <dgm:cxn modelId="{207E0BF4-1C94-444D-B008-53CB28AC2EF7}" srcId="{1C71FE13-628E-43CF-8EA3-C874F81A7B92}" destId="{6A8E249D-5E21-4AA2-976E-66797F1A03DF}" srcOrd="1" destOrd="0" parTransId="{FC3E6AE8-0C16-424C-AFD1-7EA34FB0498D}" sibTransId="{377F1E98-903D-4768-B027-8C2A7E50F728}"/>
    <dgm:cxn modelId="{0A9F5E9F-15DA-4AE9-A4B5-704BE372073E}" type="presOf" srcId="{8432279C-C073-41B3-B49D-B89971326049}" destId="{CB383053-90B9-4AE7-8DF7-1ABDEFA55D0D}" srcOrd="1" destOrd="0" presId="urn:microsoft.com/office/officeart/2005/8/layout/list1"/>
    <dgm:cxn modelId="{424BB732-3132-4F5D-9809-8D059169C5EE}" type="presOf" srcId="{1C71FE13-628E-43CF-8EA3-C874F81A7B92}" destId="{E2030AA3-CEB3-4CB6-A62B-BD4463FB393F}" srcOrd="0" destOrd="0" presId="urn:microsoft.com/office/officeart/2005/8/layout/list1"/>
    <dgm:cxn modelId="{3B50CA82-4A66-4E8B-841A-D6E1FA7310A6}" type="presOf" srcId="{A29C9F7D-EA21-41C8-BD8C-2DEF336CE2E7}" destId="{636F962D-A9F7-4C0B-8EA5-D25CF1FF1CF9}" srcOrd="0" destOrd="0" presId="urn:microsoft.com/office/officeart/2005/8/layout/list1"/>
    <dgm:cxn modelId="{5B3C5F72-92EC-4C05-A16D-36A14329B55A}" srcId="{1C71FE13-628E-43CF-8EA3-C874F81A7B92}" destId="{8432279C-C073-41B3-B49D-B89971326049}" srcOrd="0" destOrd="0" parTransId="{C5F49DBF-2A8F-4688-946B-026F97F7CFCD}" sibTransId="{C455FF5E-B17F-44B1-B76B-5CFF312F2E10}"/>
    <dgm:cxn modelId="{4FBC3C9C-3DCE-47C2-8791-E7201C02A080}" type="presOf" srcId="{8432279C-C073-41B3-B49D-B89971326049}" destId="{E75756FA-A5A0-4FE5-BA63-8425AE9A3A67}" srcOrd="0" destOrd="0" presId="urn:microsoft.com/office/officeart/2005/8/layout/list1"/>
    <dgm:cxn modelId="{6A5A3BE4-11ED-48E1-8789-71426F6CE45C}" type="presOf" srcId="{A29C9F7D-EA21-41C8-BD8C-2DEF336CE2E7}" destId="{850FEB19-4E81-42F9-A5B3-8E21DA13944F}" srcOrd="1" destOrd="0" presId="urn:microsoft.com/office/officeart/2005/8/layout/list1"/>
    <dgm:cxn modelId="{F838BE86-5B1F-4D73-BBEE-D6CFBBFB1FEE}" type="presParOf" srcId="{E2030AA3-CEB3-4CB6-A62B-BD4463FB393F}" destId="{EBEE02EF-064E-42CE-B15B-C41A208856A8}" srcOrd="0" destOrd="0" presId="urn:microsoft.com/office/officeart/2005/8/layout/list1"/>
    <dgm:cxn modelId="{55AC3DA4-EE3B-4D56-B39A-7AED1B697147}" type="presParOf" srcId="{EBEE02EF-064E-42CE-B15B-C41A208856A8}" destId="{E75756FA-A5A0-4FE5-BA63-8425AE9A3A67}" srcOrd="0" destOrd="0" presId="urn:microsoft.com/office/officeart/2005/8/layout/list1"/>
    <dgm:cxn modelId="{C6944117-74CB-418B-8B54-AC7530231C19}" type="presParOf" srcId="{EBEE02EF-064E-42CE-B15B-C41A208856A8}" destId="{CB383053-90B9-4AE7-8DF7-1ABDEFA55D0D}" srcOrd="1" destOrd="0" presId="urn:microsoft.com/office/officeart/2005/8/layout/list1"/>
    <dgm:cxn modelId="{07749E4C-356D-4168-B7DA-A1E9A40A93EC}" type="presParOf" srcId="{E2030AA3-CEB3-4CB6-A62B-BD4463FB393F}" destId="{94EE1BDD-E324-413B-A275-DD534AE1AA64}" srcOrd="1" destOrd="0" presId="urn:microsoft.com/office/officeart/2005/8/layout/list1"/>
    <dgm:cxn modelId="{35615F56-65DC-4328-95A9-C0ACF2AB4D3B}" type="presParOf" srcId="{E2030AA3-CEB3-4CB6-A62B-BD4463FB393F}" destId="{073E3457-215E-41A8-9D68-C011EB3A4E98}" srcOrd="2" destOrd="0" presId="urn:microsoft.com/office/officeart/2005/8/layout/list1"/>
    <dgm:cxn modelId="{02BEBA5C-A750-4434-A9A8-56E57F5FB4BE}" type="presParOf" srcId="{E2030AA3-CEB3-4CB6-A62B-BD4463FB393F}" destId="{A4596413-B0D1-42B7-80DC-B2F00A170010}" srcOrd="3" destOrd="0" presId="urn:microsoft.com/office/officeart/2005/8/layout/list1"/>
    <dgm:cxn modelId="{2C87CFCD-C1A0-4712-BC10-8AEFF0524860}" type="presParOf" srcId="{E2030AA3-CEB3-4CB6-A62B-BD4463FB393F}" destId="{5B0F1523-FD3B-40DB-96ED-A3927717EE31}" srcOrd="4" destOrd="0" presId="urn:microsoft.com/office/officeart/2005/8/layout/list1"/>
    <dgm:cxn modelId="{975D380C-F1D3-4962-8455-9AEAADEF3342}" type="presParOf" srcId="{5B0F1523-FD3B-40DB-96ED-A3927717EE31}" destId="{3BE74FAF-8D2E-4371-ADBA-511E010D6A79}" srcOrd="0" destOrd="0" presId="urn:microsoft.com/office/officeart/2005/8/layout/list1"/>
    <dgm:cxn modelId="{56A3E115-B92E-4EC8-920F-5C97F2D3E53C}" type="presParOf" srcId="{5B0F1523-FD3B-40DB-96ED-A3927717EE31}" destId="{3073376A-D381-497B-AA19-C365B2C8051C}" srcOrd="1" destOrd="0" presId="urn:microsoft.com/office/officeart/2005/8/layout/list1"/>
    <dgm:cxn modelId="{E91BC47D-13CD-432C-867A-F1470DCA1C66}" type="presParOf" srcId="{E2030AA3-CEB3-4CB6-A62B-BD4463FB393F}" destId="{3C30C3C1-2851-4015-8B4C-BC048A45D39A}" srcOrd="5" destOrd="0" presId="urn:microsoft.com/office/officeart/2005/8/layout/list1"/>
    <dgm:cxn modelId="{0B2279E6-644C-4814-89DC-4A3CA56148CE}" type="presParOf" srcId="{E2030AA3-CEB3-4CB6-A62B-BD4463FB393F}" destId="{8766E096-1C7B-41D3-B815-20512B525EA3}" srcOrd="6" destOrd="0" presId="urn:microsoft.com/office/officeart/2005/8/layout/list1"/>
    <dgm:cxn modelId="{C3FBD412-D3E9-43E6-A550-418CF9B35CD4}" type="presParOf" srcId="{E2030AA3-CEB3-4CB6-A62B-BD4463FB393F}" destId="{31A13E92-EA23-4F82-BE86-F347DCEEE9AF}" srcOrd="7" destOrd="0" presId="urn:microsoft.com/office/officeart/2005/8/layout/list1"/>
    <dgm:cxn modelId="{3B7F32B6-A114-43B7-B367-75CCFE1EF23A}" type="presParOf" srcId="{E2030AA3-CEB3-4CB6-A62B-BD4463FB393F}" destId="{8AE3C24C-AE4F-4315-9766-73CFC2F47574}" srcOrd="8" destOrd="0" presId="urn:microsoft.com/office/officeart/2005/8/layout/list1"/>
    <dgm:cxn modelId="{0C217A75-8B15-4B30-9E97-992940570CFE}" type="presParOf" srcId="{8AE3C24C-AE4F-4315-9766-73CFC2F47574}" destId="{5A0CF0B3-0184-4973-A3E1-BAE96B757E72}" srcOrd="0" destOrd="0" presId="urn:microsoft.com/office/officeart/2005/8/layout/list1"/>
    <dgm:cxn modelId="{A49E0DB2-4640-4E2A-BACE-512A9248A69C}" type="presParOf" srcId="{8AE3C24C-AE4F-4315-9766-73CFC2F47574}" destId="{507AA2FF-85BD-459F-9559-1C6AA09028DF}" srcOrd="1" destOrd="0" presId="urn:microsoft.com/office/officeart/2005/8/layout/list1"/>
    <dgm:cxn modelId="{41C52E5F-84E5-4709-A06B-1B01F4B0A6EC}" type="presParOf" srcId="{E2030AA3-CEB3-4CB6-A62B-BD4463FB393F}" destId="{4B0D3315-223B-4807-8109-0C3C4FA2E05E}" srcOrd="9" destOrd="0" presId="urn:microsoft.com/office/officeart/2005/8/layout/list1"/>
    <dgm:cxn modelId="{14B83ECC-1AFD-4AB1-A844-BEF02CA6AAC6}" type="presParOf" srcId="{E2030AA3-CEB3-4CB6-A62B-BD4463FB393F}" destId="{3BF93F7F-E797-470A-A0E9-AE35E97A7A86}" srcOrd="10" destOrd="0" presId="urn:microsoft.com/office/officeart/2005/8/layout/list1"/>
    <dgm:cxn modelId="{35915DDD-8EAB-4006-A457-2C9FC2F38AEB}" type="presParOf" srcId="{E2030AA3-CEB3-4CB6-A62B-BD4463FB393F}" destId="{6CAA3801-9CAF-4400-966A-57F05D56A5C4}" srcOrd="11" destOrd="0" presId="urn:microsoft.com/office/officeart/2005/8/layout/list1"/>
    <dgm:cxn modelId="{7924341D-67E9-416C-904A-7C9013E2F223}" type="presParOf" srcId="{E2030AA3-CEB3-4CB6-A62B-BD4463FB393F}" destId="{720362B3-41BA-4EBB-BF5E-EDB91B6EA205}" srcOrd="12" destOrd="0" presId="urn:microsoft.com/office/officeart/2005/8/layout/list1"/>
    <dgm:cxn modelId="{59064B2C-2BBF-490E-A03E-4FB247EDEC6C}" type="presParOf" srcId="{720362B3-41BA-4EBB-BF5E-EDB91B6EA205}" destId="{636F962D-A9F7-4C0B-8EA5-D25CF1FF1CF9}" srcOrd="0" destOrd="0" presId="urn:microsoft.com/office/officeart/2005/8/layout/list1"/>
    <dgm:cxn modelId="{F7384979-505E-433B-A2E4-4E5C48A904A3}" type="presParOf" srcId="{720362B3-41BA-4EBB-BF5E-EDB91B6EA205}" destId="{850FEB19-4E81-42F9-A5B3-8E21DA13944F}" srcOrd="1" destOrd="0" presId="urn:microsoft.com/office/officeart/2005/8/layout/list1"/>
    <dgm:cxn modelId="{24EF1F6C-84EA-47BB-87C1-A9EAFF980A27}" type="presParOf" srcId="{E2030AA3-CEB3-4CB6-A62B-BD4463FB393F}" destId="{E79E2BB9-C975-49E1-BD6E-2EE5D631D2C1}" srcOrd="13" destOrd="0" presId="urn:microsoft.com/office/officeart/2005/8/layout/list1"/>
    <dgm:cxn modelId="{DA0143C6-E877-4023-A882-DCF3767E024A}" type="presParOf" srcId="{E2030AA3-CEB3-4CB6-A62B-BD4463FB393F}" destId="{A807D95A-B615-4BFC-8914-05DEA2BFC863}" srcOrd="14" destOrd="0" presId="urn:microsoft.com/office/officeart/2005/8/layout/list1"/>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5127650-CAD9-4FEA-8373-F61571E85AD4}"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FF7CE870-2A92-43F6-8D68-D77F10530200}">
      <dgm:prSet phldrT="[Text]"/>
      <dgm:spPr/>
      <dgm:t>
        <a:bodyPr/>
        <a:lstStyle/>
        <a:p>
          <a:r>
            <a:rPr lang="en-US" dirty="0" smtClean="0">
              <a:latin typeface="+mn-lt"/>
            </a:rPr>
            <a:t>Administrator</a:t>
          </a:r>
          <a:endParaRPr lang="en-US" dirty="0">
            <a:latin typeface="+mn-lt"/>
          </a:endParaRPr>
        </a:p>
      </dgm:t>
    </dgm:pt>
    <dgm:pt modelId="{5B16BD5D-BA8B-404F-A9DF-BD9DEA860589}" type="parTrans" cxnId="{9724868F-A2F3-4137-B439-4348B90B771F}">
      <dgm:prSet/>
      <dgm:spPr/>
      <dgm:t>
        <a:bodyPr/>
        <a:lstStyle/>
        <a:p>
          <a:endParaRPr lang="en-US"/>
        </a:p>
      </dgm:t>
    </dgm:pt>
    <dgm:pt modelId="{60448008-CC65-4AE9-AE22-6DA95719B0DC}" type="sibTrans" cxnId="{9724868F-A2F3-4137-B439-4348B90B771F}">
      <dgm:prSet/>
      <dgm:spPr/>
      <dgm:t>
        <a:bodyPr/>
        <a:lstStyle/>
        <a:p>
          <a:endParaRPr lang="en-US"/>
        </a:p>
      </dgm:t>
    </dgm:pt>
    <dgm:pt modelId="{122684B1-4C08-4581-8C6E-B8B531D1FC07}" type="asst">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latin typeface="+mn-lt"/>
            </a:rPr>
            <a:t>Solid and Hazardous Waste Permits</a:t>
          </a:r>
        </a:p>
      </dgm:t>
    </dgm:pt>
    <dgm:pt modelId="{C0FF2CD5-DA50-43A7-891B-4C941579D20F}" type="parTrans" cxnId="{7893A37A-B5B1-4CAF-9B8D-4BE129946BB3}">
      <dgm:prSet/>
      <dgm:spPr/>
      <dgm:t>
        <a:bodyPr/>
        <a:lstStyle/>
        <a:p>
          <a:endParaRPr lang="en-US" dirty="0">
            <a:latin typeface="+mn-lt"/>
          </a:endParaRPr>
        </a:p>
      </dgm:t>
    </dgm:pt>
    <dgm:pt modelId="{20A23F68-F9BF-440C-B5B4-4159C37BD434}" type="sibTrans" cxnId="{7893A37A-B5B1-4CAF-9B8D-4BE129946BB3}">
      <dgm:prSet/>
      <dgm:spPr/>
      <dgm:t>
        <a:bodyPr/>
        <a:lstStyle/>
        <a:p>
          <a:endParaRPr lang="en-US"/>
        </a:p>
      </dgm:t>
    </dgm:pt>
    <dgm:pt modelId="{7D33C836-E9B6-4694-A6A5-9247A962470F}">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latin typeface="+mn-lt"/>
            </a:rPr>
            <a:t>Hazardous Waste Engineers</a:t>
          </a:r>
        </a:p>
        <a:p>
          <a:pPr defTabSz="666750">
            <a:lnSpc>
              <a:spcPct val="90000"/>
            </a:lnSpc>
            <a:spcBef>
              <a:spcPct val="0"/>
            </a:spcBef>
            <a:spcAft>
              <a:spcPct val="35000"/>
            </a:spcAft>
          </a:pPr>
          <a:endParaRPr lang="en-US" dirty="0">
            <a:latin typeface="+mn-lt"/>
          </a:endParaRPr>
        </a:p>
      </dgm:t>
    </dgm:pt>
    <dgm:pt modelId="{2FCEBAD5-6019-49E8-9AC0-B0910A2B2AAC}" type="parTrans" cxnId="{D09A1981-484B-45D9-AF91-6EC82D3559AE}">
      <dgm:prSet/>
      <dgm:spPr/>
      <dgm:t>
        <a:bodyPr/>
        <a:lstStyle/>
        <a:p>
          <a:endParaRPr lang="en-US" dirty="0">
            <a:latin typeface="+mn-lt"/>
          </a:endParaRPr>
        </a:p>
      </dgm:t>
    </dgm:pt>
    <dgm:pt modelId="{19A8BDE8-75C6-4492-8C52-9BBFE2C26F40}" type="sibTrans" cxnId="{D09A1981-484B-45D9-AF91-6EC82D3559AE}">
      <dgm:prSet/>
      <dgm:spPr/>
      <dgm:t>
        <a:bodyPr/>
        <a:lstStyle/>
        <a:p>
          <a:endParaRPr lang="en-US"/>
        </a:p>
      </dgm:t>
    </dgm:pt>
    <dgm:pt modelId="{C6263ED9-DDED-48B3-A010-FADD9C2E7A86}">
      <dgm:prSet phldrT="[Text]"/>
      <dgm:spPr/>
      <dgm:t>
        <a:bodyPr/>
        <a:lstStyle/>
        <a:p>
          <a:r>
            <a:rPr lang="en-US" dirty="0" smtClean="0">
              <a:latin typeface="+mn-lt"/>
            </a:rPr>
            <a:t>Geology Support</a:t>
          </a:r>
          <a:endParaRPr lang="en-US" dirty="0">
            <a:latin typeface="+mn-lt"/>
          </a:endParaRPr>
        </a:p>
      </dgm:t>
    </dgm:pt>
    <dgm:pt modelId="{91D3C736-3D0D-4409-992D-0CCF62AEE5A7}" type="parTrans" cxnId="{5D82D785-724E-4ED9-8017-CAF85F44A94D}">
      <dgm:prSet/>
      <dgm:spPr/>
      <dgm:t>
        <a:bodyPr/>
        <a:lstStyle/>
        <a:p>
          <a:endParaRPr lang="en-US" dirty="0">
            <a:latin typeface="+mn-lt"/>
          </a:endParaRPr>
        </a:p>
      </dgm:t>
    </dgm:pt>
    <dgm:pt modelId="{3BA11B45-3EE2-4597-912A-2948B4D09B87}" type="sibTrans" cxnId="{5D82D785-724E-4ED9-8017-CAF85F44A94D}">
      <dgm:prSet/>
      <dgm:spPr/>
      <dgm:t>
        <a:bodyPr/>
        <a:lstStyle/>
        <a:p>
          <a:endParaRPr lang="en-US"/>
        </a:p>
      </dgm:t>
    </dgm:pt>
    <dgm:pt modelId="{BF8CA5B2-5E75-4EE6-9B4D-5DC57734E7FB}">
      <dgm:prSet/>
      <dgm:spPr/>
      <dgm:t>
        <a:bodyPr/>
        <a:lstStyle/>
        <a:p>
          <a:r>
            <a:rPr lang="en-US" dirty="0" smtClean="0">
              <a:latin typeface="+mn-lt"/>
            </a:rPr>
            <a:t>Solid Waste Engineers</a:t>
          </a:r>
          <a:endParaRPr lang="en-US" dirty="0">
            <a:latin typeface="+mn-lt"/>
          </a:endParaRPr>
        </a:p>
      </dgm:t>
    </dgm:pt>
    <dgm:pt modelId="{6D924BE0-C92C-4AD6-83D7-41A9A32ECEE5}" type="parTrans" cxnId="{FA8B8250-DF96-40F7-A603-0A847B5DC604}">
      <dgm:prSet/>
      <dgm:spPr/>
      <dgm:t>
        <a:bodyPr/>
        <a:lstStyle/>
        <a:p>
          <a:endParaRPr lang="en-US" dirty="0">
            <a:latin typeface="+mn-lt"/>
          </a:endParaRPr>
        </a:p>
      </dgm:t>
    </dgm:pt>
    <dgm:pt modelId="{F2BBA10D-5262-4B22-AB17-92EB07F72201}" type="sibTrans" cxnId="{FA8B8250-DF96-40F7-A603-0A847B5DC604}">
      <dgm:prSet/>
      <dgm:spPr/>
      <dgm:t>
        <a:bodyPr/>
        <a:lstStyle/>
        <a:p>
          <a:endParaRPr lang="en-US"/>
        </a:p>
      </dgm:t>
    </dgm:pt>
    <dgm:pt modelId="{ABE03C69-4B33-4943-B6C4-5DBD8FA4993C}" type="pres">
      <dgm:prSet presAssocID="{55127650-CAD9-4FEA-8373-F61571E85AD4}" presName="hierChild1" presStyleCnt="0">
        <dgm:presLayoutVars>
          <dgm:chPref val="1"/>
          <dgm:dir/>
          <dgm:animOne val="branch"/>
          <dgm:animLvl val="lvl"/>
          <dgm:resizeHandles/>
        </dgm:presLayoutVars>
      </dgm:prSet>
      <dgm:spPr/>
      <dgm:t>
        <a:bodyPr/>
        <a:lstStyle/>
        <a:p>
          <a:endParaRPr lang="en-US"/>
        </a:p>
      </dgm:t>
    </dgm:pt>
    <dgm:pt modelId="{5491A543-A94E-4FD2-8352-C4FB0938AA3F}" type="pres">
      <dgm:prSet presAssocID="{FF7CE870-2A92-43F6-8D68-D77F10530200}" presName="hierRoot1" presStyleCnt="0"/>
      <dgm:spPr/>
      <dgm:t>
        <a:bodyPr/>
        <a:lstStyle/>
        <a:p>
          <a:endParaRPr lang="en-US"/>
        </a:p>
      </dgm:t>
    </dgm:pt>
    <dgm:pt modelId="{CDCCD544-954C-4EA0-B757-A586CED0B153}" type="pres">
      <dgm:prSet presAssocID="{FF7CE870-2A92-43F6-8D68-D77F10530200}" presName="composite" presStyleCnt="0"/>
      <dgm:spPr/>
      <dgm:t>
        <a:bodyPr/>
        <a:lstStyle/>
        <a:p>
          <a:endParaRPr lang="en-US"/>
        </a:p>
      </dgm:t>
    </dgm:pt>
    <dgm:pt modelId="{E917ACC4-EEB6-4789-ACB4-025AAE345E99}" type="pres">
      <dgm:prSet presAssocID="{FF7CE870-2A92-43F6-8D68-D77F10530200}" presName="background" presStyleLbl="node0" presStyleIdx="0" presStyleCnt="1"/>
      <dgm:spPr/>
      <dgm:t>
        <a:bodyPr/>
        <a:lstStyle/>
        <a:p>
          <a:endParaRPr lang="en-US"/>
        </a:p>
      </dgm:t>
    </dgm:pt>
    <dgm:pt modelId="{2D42993D-74CD-4C82-BC24-B7F7CCA86F33}" type="pres">
      <dgm:prSet presAssocID="{FF7CE870-2A92-43F6-8D68-D77F10530200}" presName="text" presStyleLbl="fgAcc0" presStyleIdx="0" presStyleCnt="1" custLinFactNeighborX="180" custLinFactNeighborY="-57576">
        <dgm:presLayoutVars>
          <dgm:chPref val="3"/>
        </dgm:presLayoutVars>
      </dgm:prSet>
      <dgm:spPr/>
      <dgm:t>
        <a:bodyPr/>
        <a:lstStyle/>
        <a:p>
          <a:endParaRPr lang="en-US"/>
        </a:p>
      </dgm:t>
    </dgm:pt>
    <dgm:pt modelId="{3AB5CD62-A7F2-4527-BAA2-71E316E06EED}" type="pres">
      <dgm:prSet presAssocID="{FF7CE870-2A92-43F6-8D68-D77F10530200}" presName="hierChild2" presStyleCnt="0"/>
      <dgm:spPr/>
      <dgm:t>
        <a:bodyPr/>
        <a:lstStyle/>
        <a:p>
          <a:endParaRPr lang="en-US"/>
        </a:p>
      </dgm:t>
    </dgm:pt>
    <dgm:pt modelId="{E2297FFA-3619-4A26-89D1-ED490372FF62}" type="pres">
      <dgm:prSet presAssocID="{C0FF2CD5-DA50-43A7-891B-4C941579D20F}" presName="Name10" presStyleLbl="parChTrans1D2" presStyleIdx="0" presStyleCnt="4"/>
      <dgm:spPr/>
      <dgm:t>
        <a:bodyPr/>
        <a:lstStyle/>
        <a:p>
          <a:endParaRPr lang="en-US"/>
        </a:p>
      </dgm:t>
    </dgm:pt>
    <dgm:pt modelId="{B357CC2E-E25D-4735-B524-6F87CBFCF574}" type="pres">
      <dgm:prSet presAssocID="{122684B1-4C08-4581-8C6E-B8B531D1FC07}" presName="hierRoot2" presStyleCnt="0"/>
      <dgm:spPr/>
      <dgm:t>
        <a:bodyPr/>
        <a:lstStyle/>
        <a:p>
          <a:endParaRPr lang="en-US"/>
        </a:p>
      </dgm:t>
    </dgm:pt>
    <dgm:pt modelId="{7F3022F0-9A70-4302-AA79-4DD7428236F5}" type="pres">
      <dgm:prSet presAssocID="{122684B1-4C08-4581-8C6E-B8B531D1FC07}" presName="composite2" presStyleCnt="0"/>
      <dgm:spPr/>
      <dgm:t>
        <a:bodyPr/>
        <a:lstStyle/>
        <a:p>
          <a:endParaRPr lang="en-US"/>
        </a:p>
      </dgm:t>
    </dgm:pt>
    <dgm:pt modelId="{2445A41F-ACE2-4F15-AA31-2D0277FAD406}" type="pres">
      <dgm:prSet presAssocID="{122684B1-4C08-4581-8C6E-B8B531D1FC07}" presName="background2" presStyleLbl="asst1" presStyleIdx="0" presStyleCnt="1"/>
      <dgm:spPr/>
      <dgm:t>
        <a:bodyPr/>
        <a:lstStyle/>
        <a:p>
          <a:endParaRPr lang="en-US"/>
        </a:p>
      </dgm:t>
    </dgm:pt>
    <dgm:pt modelId="{3BC0C50A-EADE-457E-BD95-44E014B749D1}" type="pres">
      <dgm:prSet presAssocID="{122684B1-4C08-4581-8C6E-B8B531D1FC07}" presName="text2" presStyleLbl="fgAcc2" presStyleIdx="0" presStyleCnt="4">
        <dgm:presLayoutVars>
          <dgm:chPref val="3"/>
        </dgm:presLayoutVars>
      </dgm:prSet>
      <dgm:spPr/>
      <dgm:t>
        <a:bodyPr/>
        <a:lstStyle/>
        <a:p>
          <a:endParaRPr lang="en-US"/>
        </a:p>
      </dgm:t>
    </dgm:pt>
    <dgm:pt modelId="{3C4CCE5C-8873-4B72-80BD-779FB165D06D}" type="pres">
      <dgm:prSet presAssocID="{122684B1-4C08-4581-8C6E-B8B531D1FC07}" presName="hierChild3" presStyleCnt="0"/>
      <dgm:spPr/>
      <dgm:t>
        <a:bodyPr/>
        <a:lstStyle/>
        <a:p>
          <a:endParaRPr lang="en-US"/>
        </a:p>
      </dgm:t>
    </dgm:pt>
    <dgm:pt modelId="{8FB7A4B4-B336-42F7-AEB4-195C748158AD}" type="pres">
      <dgm:prSet presAssocID="{6D924BE0-C92C-4AD6-83D7-41A9A32ECEE5}" presName="Name10" presStyleLbl="parChTrans1D2" presStyleIdx="1" presStyleCnt="4"/>
      <dgm:spPr/>
      <dgm:t>
        <a:bodyPr/>
        <a:lstStyle/>
        <a:p>
          <a:endParaRPr lang="en-US"/>
        </a:p>
      </dgm:t>
    </dgm:pt>
    <dgm:pt modelId="{7C4E6506-A2DA-41C7-84D2-F849E865E850}" type="pres">
      <dgm:prSet presAssocID="{BF8CA5B2-5E75-4EE6-9B4D-5DC57734E7FB}" presName="hierRoot2" presStyleCnt="0"/>
      <dgm:spPr/>
      <dgm:t>
        <a:bodyPr/>
        <a:lstStyle/>
        <a:p>
          <a:endParaRPr lang="en-US"/>
        </a:p>
      </dgm:t>
    </dgm:pt>
    <dgm:pt modelId="{AA5A7827-B0BC-4284-8B6C-6E6884A1253E}" type="pres">
      <dgm:prSet presAssocID="{BF8CA5B2-5E75-4EE6-9B4D-5DC57734E7FB}" presName="composite2" presStyleCnt="0"/>
      <dgm:spPr/>
      <dgm:t>
        <a:bodyPr/>
        <a:lstStyle/>
        <a:p>
          <a:endParaRPr lang="en-US"/>
        </a:p>
      </dgm:t>
    </dgm:pt>
    <dgm:pt modelId="{6C5DEE55-3E7A-4D6C-A1E4-5ECE4008E6C4}" type="pres">
      <dgm:prSet presAssocID="{BF8CA5B2-5E75-4EE6-9B4D-5DC57734E7FB}" presName="background2" presStyleLbl="node2" presStyleIdx="0" presStyleCnt="3"/>
      <dgm:spPr/>
      <dgm:t>
        <a:bodyPr/>
        <a:lstStyle/>
        <a:p>
          <a:endParaRPr lang="en-US"/>
        </a:p>
      </dgm:t>
    </dgm:pt>
    <dgm:pt modelId="{0F64DDD1-40F4-42BC-8C59-4F2C51216E9E}" type="pres">
      <dgm:prSet presAssocID="{BF8CA5B2-5E75-4EE6-9B4D-5DC57734E7FB}" presName="text2" presStyleLbl="fgAcc2" presStyleIdx="1" presStyleCnt="4">
        <dgm:presLayoutVars>
          <dgm:chPref val="3"/>
        </dgm:presLayoutVars>
      </dgm:prSet>
      <dgm:spPr/>
      <dgm:t>
        <a:bodyPr/>
        <a:lstStyle/>
        <a:p>
          <a:endParaRPr lang="en-US"/>
        </a:p>
      </dgm:t>
    </dgm:pt>
    <dgm:pt modelId="{4475A006-7A40-4BF8-9AA1-E4547D353062}" type="pres">
      <dgm:prSet presAssocID="{BF8CA5B2-5E75-4EE6-9B4D-5DC57734E7FB}" presName="hierChild3" presStyleCnt="0"/>
      <dgm:spPr/>
      <dgm:t>
        <a:bodyPr/>
        <a:lstStyle/>
        <a:p>
          <a:endParaRPr lang="en-US"/>
        </a:p>
      </dgm:t>
    </dgm:pt>
    <dgm:pt modelId="{66142345-0B76-4969-8496-2476E46BDB19}" type="pres">
      <dgm:prSet presAssocID="{2FCEBAD5-6019-49E8-9AC0-B0910A2B2AAC}" presName="Name10" presStyleLbl="parChTrans1D2" presStyleIdx="2" presStyleCnt="4"/>
      <dgm:spPr/>
      <dgm:t>
        <a:bodyPr/>
        <a:lstStyle/>
        <a:p>
          <a:endParaRPr lang="en-US"/>
        </a:p>
      </dgm:t>
    </dgm:pt>
    <dgm:pt modelId="{F82A48AB-4B63-459F-914F-BC336D63FB14}" type="pres">
      <dgm:prSet presAssocID="{7D33C836-E9B6-4694-A6A5-9247A962470F}" presName="hierRoot2" presStyleCnt="0"/>
      <dgm:spPr/>
      <dgm:t>
        <a:bodyPr/>
        <a:lstStyle/>
        <a:p>
          <a:endParaRPr lang="en-US"/>
        </a:p>
      </dgm:t>
    </dgm:pt>
    <dgm:pt modelId="{28E17790-C8A6-48D8-B53E-A46AD1AE7105}" type="pres">
      <dgm:prSet presAssocID="{7D33C836-E9B6-4694-A6A5-9247A962470F}" presName="composite2" presStyleCnt="0"/>
      <dgm:spPr/>
      <dgm:t>
        <a:bodyPr/>
        <a:lstStyle/>
        <a:p>
          <a:endParaRPr lang="en-US"/>
        </a:p>
      </dgm:t>
    </dgm:pt>
    <dgm:pt modelId="{D88A23B7-E59D-42C3-996B-EA712F5A44AF}" type="pres">
      <dgm:prSet presAssocID="{7D33C836-E9B6-4694-A6A5-9247A962470F}" presName="background2" presStyleLbl="node2" presStyleIdx="1" presStyleCnt="3"/>
      <dgm:spPr/>
      <dgm:t>
        <a:bodyPr/>
        <a:lstStyle/>
        <a:p>
          <a:endParaRPr lang="en-US"/>
        </a:p>
      </dgm:t>
    </dgm:pt>
    <dgm:pt modelId="{F180CE83-5ABB-4FEC-963D-AD67ACAFC6A8}" type="pres">
      <dgm:prSet presAssocID="{7D33C836-E9B6-4694-A6A5-9247A962470F}" presName="text2" presStyleLbl="fgAcc2" presStyleIdx="2" presStyleCnt="4">
        <dgm:presLayoutVars>
          <dgm:chPref val="3"/>
        </dgm:presLayoutVars>
      </dgm:prSet>
      <dgm:spPr/>
      <dgm:t>
        <a:bodyPr/>
        <a:lstStyle/>
        <a:p>
          <a:endParaRPr lang="en-US"/>
        </a:p>
      </dgm:t>
    </dgm:pt>
    <dgm:pt modelId="{AB0800B0-0BB8-49CE-8FB6-C3069A353C2A}" type="pres">
      <dgm:prSet presAssocID="{7D33C836-E9B6-4694-A6A5-9247A962470F}" presName="hierChild3" presStyleCnt="0"/>
      <dgm:spPr/>
      <dgm:t>
        <a:bodyPr/>
        <a:lstStyle/>
        <a:p>
          <a:endParaRPr lang="en-US"/>
        </a:p>
      </dgm:t>
    </dgm:pt>
    <dgm:pt modelId="{364A3CDE-B655-4ADA-B8F6-2D96715F4EFC}" type="pres">
      <dgm:prSet presAssocID="{91D3C736-3D0D-4409-992D-0CCF62AEE5A7}" presName="Name10" presStyleLbl="parChTrans1D2" presStyleIdx="3" presStyleCnt="4"/>
      <dgm:spPr/>
      <dgm:t>
        <a:bodyPr/>
        <a:lstStyle/>
        <a:p>
          <a:endParaRPr lang="en-US"/>
        </a:p>
      </dgm:t>
    </dgm:pt>
    <dgm:pt modelId="{D583B0CE-677F-49DD-A089-5EBF77D5F8C2}" type="pres">
      <dgm:prSet presAssocID="{C6263ED9-DDED-48B3-A010-FADD9C2E7A86}" presName="hierRoot2" presStyleCnt="0"/>
      <dgm:spPr/>
      <dgm:t>
        <a:bodyPr/>
        <a:lstStyle/>
        <a:p>
          <a:endParaRPr lang="en-US"/>
        </a:p>
      </dgm:t>
    </dgm:pt>
    <dgm:pt modelId="{AE6DA7A7-7A1E-45B1-AC59-0C836CAC7F5B}" type="pres">
      <dgm:prSet presAssocID="{C6263ED9-DDED-48B3-A010-FADD9C2E7A86}" presName="composite2" presStyleCnt="0"/>
      <dgm:spPr/>
      <dgm:t>
        <a:bodyPr/>
        <a:lstStyle/>
        <a:p>
          <a:endParaRPr lang="en-US"/>
        </a:p>
      </dgm:t>
    </dgm:pt>
    <dgm:pt modelId="{CA88603D-C8E3-4C2F-AEA0-598B54798DFA}" type="pres">
      <dgm:prSet presAssocID="{C6263ED9-DDED-48B3-A010-FADD9C2E7A86}" presName="background2" presStyleLbl="node2" presStyleIdx="2" presStyleCnt="3"/>
      <dgm:spPr/>
      <dgm:t>
        <a:bodyPr/>
        <a:lstStyle/>
        <a:p>
          <a:endParaRPr lang="en-US"/>
        </a:p>
      </dgm:t>
    </dgm:pt>
    <dgm:pt modelId="{9A3BAFB6-B867-4C85-88AB-9F4D0DCA7B02}" type="pres">
      <dgm:prSet presAssocID="{C6263ED9-DDED-48B3-A010-FADD9C2E7A86}" presName="text2" presStyleLbl="fgAcc2" presStyleIdx="3" presStyleCnt="4">
        <dgm:presLayoutVars>
          <dgm:chPref val="3"/>
        </dgm:presLayoutVars>
      </dgm:prSet>
      <dgm:spPr/>
      <dgm:t>
        <a:bodyPr/>
        <a:lstStyle/>
        <a:p>
          <a:endParaRPr lang="en-US"/>
        </a:p>
      </dgm:t>
    </dgm:pt>
    <dgm:pt modelId="{7652FEB0-8F6C-4B67-A06D-252937DC530D}" type="pres">
      <dgm:prSet presAssocID="{C6263ED9-DDED-48B3-A010-FADD9C2E7A86}" presName="hierChild3" presStyleCnt="0"/>
      <dgm:spPr/>
      <dgm:t>
        <a:bodyPr/>
        <a:lstStyle/>
        <a:p>
          <a:endParaRPr lang="en-US"/>
        </a:p>
      </dgm:t>
    </dgm:pt>
  </dgm:ptLst>
  <dgm:cxnLst>
    <dgm:cxn modelId="{D09A1981-484B-45D9-AF91-6EC82D3559AE}" srcId="{FF7CE870-2A92-43F6-8D68-D77F10530200}" destId="{7D33C836-E9B6-4694-A6A5-9247A962470F}" srcOrd="2" destOrd="0" parTransId="{2FCEBAD5-6019-49E8-9AC0-B0910A2B2AAC}" sibTransId="{19A8BDE8-75C6-4492-8C52-9BBFE2C26F40}"/>
    <dgm:cxn modelId="{59AB52AE-3966-4BC0-84BB-70AE1CDC118F}" type="presOf" srcId="{122684B1-4C08-4581-8C6E-B8B531D1FC07}" destId="{3BC0C50A-EADE-457E-BD95-44E014B749D1}" srcOrd="0" destOrd="0" presId="urn:microsoft.com/office/officeart/2005/8/layout/hierarchy1"/>
    <dgm:cxn modelId="{5D82D785-724E-4ED9-8017-CAF85F44A94D}" srcId="{FF7CE870-2A92-43F6-8D68-D77F10530200}" destId="{C6263ED9-DDED-48B3-A010-FADD9C2E7A86}" srcOrd="3" destOrd="0" parTransId="{91D3C736-3D0D-4409-992D-0CCF62AEE5A7}" sibTransId="{3BA11B45-3EE2-4597-912A-2948B4D09B87}"/>
    <dgm:cxn modelId="{725FA6B5-48BE-47F4-AB83-78E685BDAE32}" type="presOf" srcId="{91D3C736-3D0D-4409-992D-0CCF62AEE5A7}" destId="{364A3CDE-B655-4ADA-B8F6-2D96715F4EFC}" srcOrd="0" destOrd="0" presId="urn:microsoft.com/office/officeart/2005/8/layout/hierarchy1"/>
    <dgm:cxn modelId="{7893A37A-B5B1-4CAF-9B8D-4BE129946BB3}" srcId="{FF7CE870-2A92-43F6-8D68-D77F10530200}" destId="{122684B1-4C08-4581-8C6E-B8B531D1FC07}" srcOrd="0" destOrd="0" parTransId="{C0FF2CD5-DA50-43A7-891B-4C941579D20F}" sibTransId="{20A23F68-F9BF-440C-B5B4-4159C37BD434}"/>
    <dgm:cxn modelId="{DD03CA10-7CAC-4A5B-A646-70A29F0950E8}" type="presOf" srcId="{C0FF2CD5-DA50-43A7-891B-4C941579D20F}" destId="{E2297FFA-3619-4A26-89D1-ED490372FF62}" srcOrd="0" destOrd="0" presId="urn:microsoft.com/office/officeart/2005/8/layout/hierarchy1"/>
    <dgm:cxn modelId="{FA8B8250-DF96-40F7-A603-0A847B5DC604}" srcId="{FF7CE870-2A92-43F6-8D68-D77F10530200}" destId="{BF8CA5B2-5E75-4EE6-9B4D-5DC57734E7FB}" srcOrd="1" destOrd="0" parTransId="{6D924BE0-C92C-4AD6-83D7-41A9A32ECEE5}" sibTransId="{F2BBA10D-5262-4B22-AB17-92EB07F72201}"/>
    <dgm:cxn modelId="{770DDAA5-351D-42A4-9B58-0B3059DDCC93}" type="presOf" srcId="{FF7CE870-2A92-43F6-8D68-D77F10530200}" destId="{2D42993D-74CD-4C82-BC24-B7F7CCA86F33}" srcOrd="0" destOrd="0" presId="urn:microsoft.com/office/officeart/2005/8/layout/hierarchy1"/>
    <dgm:cxn modelId="{89086B60-5EE7-4EB6-8EDF-78D4A402AB18}" type="presOf" srcId="{2FCEBAD5-6019-49E8-9AC0-B0910A2B2AAC}" destId="{66142345-0B76-4969-8496-2476E46BDB19}" srcOrd="0" destOrd="0" presId="urn:microsoft.com/office/officeart/2005/8/layout/hierarchy1"/>
    <dgm:cxn modelId="{EFF6799B-04B2-4A4B-BCC6-968107AC2B0B}" type="presOf" srcId="{55127650-CAD9-4FEA-8373-F61571E85AD4}" destId="{ABE03C69-4B33-4943-B6C4-5DBD8FA4993C}" srcOrd="0" destOrd="0" presId="urn:microsoft.com/office/officeart/2005/8/layout/hierarchy1"/>
    <dgm:cxn modelId="{2822EB1E-AF84-4E14-9CBD-C7620CEBF296}" type="presOf" srcId="{BF8CA5B2-5E75-4EE6-9B4D-5DC57734E7FB}" destId="{0F64DDD1-40F4-42BC-8C59-4F2C51216E9E}" srcOrd="0" destOrd="0" presId="urn:microsoft.com/office/officeart/2005/8/layout/hierarchy1"/>
    <dgm:cxn modelId="{C893749D-0817-4FDA-96E0-8F4E477A47EB}" type="presOf" srcId="{7D33C836-E9B6-4694-A6A5-9247A962470F}" destId="{F180CE83-5ABB-4FEC-963D-AD67ACAFC6A8}" srcOrd="0" destOrd="0" presId="urn:microsoft.com/office/officeart/2005/8/layout/hierarchy1"/>
    <dgm:cxn modelId="{74036822-B678-4047-B1B2-BEAA151F8D53}" type="presOf" srcId="{C6263ED9-DDED-48B3-A010-FADD9C2E7A86}" destId="{9A3BAFB6-B867-4C85-88AB-9F4D0DCA7B02}" srcOrd="0" destOrd="0" presId="urn:microsoft.com/office/officeart/2005/8/layout/hierarchy1"/>
    <dgm:cxn modelId="{559B3CCB-E586-4263-AB3E-6C0FEE75EC37}" type="presOf" srcId="{6D924BE0-C92C-4AD6-83D7-41A9A32ECEE5}" destId="{8FB7A4B4-B336-42F7-AEB4-195C748158AD}" srcOrd="0" destOrd="0" presId="urn:microsoft.com/office/officeart/2005/8/layout/hierarchy1"/>
    <dgm:cxn modelId="{9724868F-A2F3-4137-B439-4348B90B771F}" srcId="{55127650-CAD9-4FEA-8373-F61571E85AD4}" destId="{FF7CE870-2A92-43F6-8D68-D77F10530200}" srcOrd="0" destOrd="0" parTransId="{5B16BD5D-BA8B-404F-A9DF-BD9DEA860589}" sibTransId="{60448008-CC65-4AE9-AE22-6DA95719B0DC}"/>
    <dgm:cxn modelId="{4915480F-6D50-47B3-9269-8A20854347E2}" type="presParOf" srcId="{ABE03C69-4B33-4943-B6C4-5DBD8FA4993C}" destId="{5491A543-A94E-4FD2-8352-C4FB0938AA3F}" srcOrd="0" destOrd="0" presId="urn:microsoft.com/office/officeart/2005/8/layout/hierarchy1"/>
    <dgm:cxn modelId="{9ECE8311-593D-4F2B-93D2-C2EB8FAE703F}" type="presParOf" srcId="{5491A543-A94E-4FD2-8352-C4FB0938AA3F}" destId="{CDCCD544-954C-4EA0-B757-A586CED0B153}" srcOrd="0" destOrd="0" presId="urn:microsoft.com/office/officeart/2005/8/layout/hierarchy1"/>
    <dgm:cxn modelId="{8A3C17A4-360F-4457-BCF4-49F2B5849682}" type="presParOf" srcId="{CDCCD544-954C-4EA0-B757-A586CED0B153}" destId="{E917ACC4-EEB6-4789-ACB4-025AAE345E99}" srcOrd="0" destOrd="0" presId="urn:microsoft.com/office/officeart/2005/8/layout/hierarchy1"/>
    <dgm:cxn modelId="{25959065-3DD4-4441-8FCB-82313F9931DE}" type="presParOf" srcId="{CDCCD544-954C-4EA0-B757-A586CED0B153}" destId="{2D42993D-74CD-4C82-BC24-B7F7CCA86F33}" srcOrd="1" destOrd="0" presId="urn:microsoft.com/office/officeart/2005/8/layout/hierarchy1"/>
    <dgm:cxn modelId="{7497BF5B-7746-4EC7-A6E1-92C24C89A401}" type="presParOf" srcId="{5491A543-A94E-4FD2-8352-C4FB0938AA3F}" destId="{3AB5CD62-A7F2-4527-BAA2-71E316E06EED}" srcOrd="1" destOrd="0" presId="urn:microsoft.com/office/officeart/2005/8/layout/hierarchy1"/>
    <dgm:cxn modelId="{CE4E7B57-0DA9-400B-AABB-460928089F39}" type="presParOf" srcId="{3AB5CD62-A7F2-4527-BAA2-71E316E06EED}" destId="{E2297FFA-3619-4A26-89D1-ED490372FF62}" srcOrd="0" destOrd="0" presId="urn:microsoft.com/office/officeart/2005/8/layout/hierarchy1"/>
    <dgm:cxn modelId="{52CC1BEB-F1DF-4990-B483-E6415886C7C8}" type="presParOf" srcId="{3AB5CD62-A7F2-4527-BAA2-71E316E06EED}" destId="{B357CC2E-E25D-4735-B524-6F87CBFCF574}" srcOrd="1" destOrd="0" presId="urn:microsoft.com/office/officeart/2005/8/layout/hierarchy1"/>
    <dgm:cxn modelId="{21AF0595-CF37-4D1C-B505-B21EF9F26DBE}" type="presParOf" srcId="{B357CC2E-E25D-4735-B524-6F87CBFCF574}" destId="{7F3022F0-9A70-4302-AA79-4DD7428236F5}" srcOrd="0" destOrd="0" presId="urn:microsoft.com/office/officeart/2005/8/layout/hierarchy1"/>
    <dgm:cxn modelId="{3606FC5D-A731-4E8D-85D4-8897AB2A5916}" type="presParOf" srcId="{7F3022F0-9A70-4302-AA79-4DD7428236F5}" destId="{2445A41F-ACE2-4F15-AA31-2D0277FAD406}" srcOrd="0" destOrd="0" presId="urn:microsoft.com/office/officeart/2005/8/layout/hierarchy1"/>
    <dgm:cxn modelId="{3E49411F-17CB-4077-B1BC-1BB7148C686A}" type="presParOf" srcId="{7F3022F0-9A70-4302-AA79-4DD7428236F5}" destId="{3BC0C50A-EADE-457E-BD95-44E014B749D1}" srcOrd="1" destOrd="0" presId="urn:microsoft.com/office/officeart/2005/8/layout/hierarchy1"/>
    <dgm:cxn modelId="{73C058BF-CFDB-47AB-B098-33EDE8EDBF9F}" type="presParOf" srcId="{B357CC2E-E25D-4735-B524-6F87CBFCF574}" destId="{3C4CCE5C-8873-4B72-80BD-779FB165D06D}" srcOrd="1" destOrd="0" presId="urn:microsoft.com/office/officeart/2005/8/layout/hierarchy1"/>
    <dgm:cxn modelId="{E8CF5D73-C805-4170-ACA8-B1F47535691C}" type="presParOf" srcId="{3AB5CD62-A7F2-4527-BAA2-71E316E06EED}" destId="{8FB7A4B4-B336-42F7-AEB4-195C748158AD}" srcOrd="2" destOrd="0" presId="urn:microsoft.com/office/officeart/2005/8/layout/hierarchy1"/>
    <dgm:cxn modelId="{24F61642-A2B8-4AF8-A8C8-BCA5F93D9CF7}" type="presParOf" srcId="{3AB5CD62-A7F2-4527-BAA2-71E316E06EED}" destId="{7C4E6506-A2DA-41C7-84D2-F849E865E850}" srcOrd="3" destOrd="0" presId="urn:microsoft.com/office/officeart/2005/8/layout/hierarchy1"/>
    <dgm:cxn modelId="{EF296006-98A6-4E02-8B76-23291B17113A}" type="presParOf" srcId="{7C4E6506-A2DA-41C7-84D2-F849E865E850}" destId="{AA5A7827-B0BC-4284-8B6C-6E6884A1253E}" srcOrd="0" destOrd="0" presId="urn:microsoft.com/office/officeart/2005/8/layout/hierarchy1"/>
    <dgm:cxn modelId="{DDFC0949-8121-44AE-B5A9-D10DBFA65048}" type="presParOf" srcId="{AA5A7827-B0BC-4284-8B6C-6E6884A1253E}" destId="{6C5DEE55-3E7A-4D6C-A1E4-5ECE4008E6C4}" srcOrd="0" destOrd="0" presId="urn:microsoft.com/office/officeart/2005/8/layout/hierarchy1"/>
    <dgm:cxn modelId="{610F66D4-242A-4915-9F9A-3CC640817E79}" type="presParOf" srcId="{AA5A7827-B0BC-4284-8B6C-6E6884A1253E}" destId="{0F64DDD1-40F4-42BC-8C59-4F2C51216E9E}" srcOrd="1" destOrd="0" presId="urn:microsoft.com/office/officeart/2005/8/layout/hierarchy1"/>
    <dgm:cxn modelId="{F1DC71C1-E973-443E-B018-623519C83016}" type="presParOf" srcId="{7C4E6506-A2DA-41C7-84D2-F849E865E850}" destId="{4475A006-7A40-4BF8-9AA1-E4547D353062}" srcOrd="1" destOrd="0" presId="urn:microsoft.com/office/officeart/2005/8/layout/hierarchy1"/>
    <dgm:cxn modelId="{79AD7945-424B-46C3-8528-3DE07CF18070}" type="presParOf" srcId="{3AB5CD62-A7F2-4527-BAA2-71E316E06EED}" destId="{66142345-0B76-4969-8496-2476E46BDB19}" srcOrd="4" destOrd="0" presId="urn:microsoft.com/office/officeart/2005/8/layout/hierarchy1"/>
    <dgm:cxn modelId="{647DB0C5-2103-41E7-80B4-0FBD9E5F2721}" type="presParOf" srcId="{3AB5CD62-A7F2-4527-BAA2-71E316E06EED}" destId="{F82A48AB-4B63-459F-914F-BC336D63FB14}" srcOrd="5" destOrd="0" presId="urn:microsoft.com/office/officeart/2005/8/layout/hierarchy1"/>
    <dgm:cxn modelId="{C4B4D6A7-5382-436F-A7E7-150152B54C6B}" type="presParOf" srcId="{F82A48AB-4B63-459F-914F-BC336D63FB14}" destId="{28E17790-C8A6-48D8-B53E-A46AD1AE7105}" srcOrd="0" destOrd="0" presId="urn:microsoft.com/office/officeart/2005/8/layout/hierarchy1"/>
    <dgm:cxn modelId="{9483B235-80DE-4F5D-9A3E-2C5FAC88FAB3}" type="presParOf" srcId="{28E17790-C8A6-48D8-B53E-A46AD1AE7105}" destId="{D88A23B7-E59D-42C3-996B-EA712F5A44AF}" srcOrd="0" destOrd="0" presId="urn:microsoft.com/office/officeart/2005/8/layout/hierarchy1"/>
    <dgm:cxn modelId="{A1DD8A8E-6DBC-418C-BE6E-59D0DC0F22EA}" type="presParOf" srcId="{28E17790-C8A6-48D8-B53E-A46AD1AE7105}" destId="{F180CE83-5ABB-4FEC-963D-AD67ACAFC6A8}" srcOrd="1" destOrd="0" presId="urn:microsoft.com/office/officeart/2005/8/layout/hierarchy1"/>
    <dgm:cxn modelId="{871BF224-8EF7-4287-982A-6DD5C36EA22E}" type="presParOf" srcId="{F82A48AB-4B63-459F-914F-BC336D63FB14}" destId="{AB0800B0-0BB8-49CE-8FB6-C3069A353C2A}" srcOrd="1" destOrd="0" presId="urn:microsoft.com/office/officeart/2005/8/layout/hierarchy1"/>
    <dgm:cxn modelId="{43522C85-FF6A-442A-B651-F6832677AF46}" type="presParOf" srcId="{3AB5CD62-A7F2-4527-BAA2-71E316E06EED}" destId="{364A3CDE-B655-4ADA-B8F6-2D96715F4EFC}" srcOrd="6" destOrd="0" presId="urn:microsoft.com/office/officeart/2005/8/layout/hierarchy1"/>
    <dgm:cxn modelId="{2D339AD8-6934-4752-9246-D6E5E2389739}" type="presParOf" srcId="{3AB5CD62-A7F2-4527-BAA2-71E316E06EED}" destId="{D583B0CE-677F-49DD-A089-5EBF77D5F8C2}" srcOrd="7" destOrd="0" presId="urn:microsoft.com/office/officeart/2005/8/layout/hierarchy1"/>
    <dgm:cxn modelId="{E3F3F177-FBA6-4EFC-B757-EBAC08064EAD}" type="presParOf" srcId="{D583B0CE-677F-49DD-A089-5EBF77D5F8C2}" destId="{AE6DA7A7-7A1E-45B1-AC59-0C836CAC7F5B}" srcOrd="0" destOrd="0" presId="urn:microsoft.com/office/officeart/2005/8/layout/hierarchy1"/>
    <dgm:cxn modelId="{71179DCB-2EAC-44F3-B933-BD8F422AA076}" type="presParOf" srcId="{AE6DA7A7-7A1E-45B1-AC59-0C836CAC7F5B}" destId="{CA88603D-C8E3-4C2F-AEA0-598B54798DFA}" srcOrd="0" destOrd="0" presId="urn:microsoft.com/office/officeart/2005/8/layout/hierarchy1"/>
    <dgm:cxn modelId="{83084BB2-FCC5-4553-8A0B-6B5F68FE9945}" type="presParOf" srcId="{AE6DA7A7-7A1E-45B1-AC59-0C836CAC7F5B}" destId="{9A3BAFB6-B867-4C85-88AB-9F4D0DCA7B02}" srcOrd="1" destOrd="0" presId="urn:microsoft.com/office/officeart/2005/8/layout/hierarchy1"/>
    <dgm:cxn modelId="{312DF834-90E4-41B4-8913-3A1AD742C7C2}" type="presParOf" srcId="{D583B0CE-677F-49DD-A089-5EBF77D5F8C2}" destId="{7652FEB0-8F6C-4B67-A06D-252937DC530D}"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71FE13-628E-43CF-8EA3-C874F81A7B92}"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6A8E249D-5E21-4AA2-976E-66797F1A03DF}">
      <dgm:prSet phldrT="[Text]" custT="1"/>
      <dgm:spPr/>
      <dgm:t>
        <a:bodyPr/>
        <a:lstStyle/>
        <a:p>
          <a:pPr>
            <a:lnSpc>
              <a:spcPct val="100000"/>
            </a:lnSpc>
            <a:spcAft>
              <a:spcPts val="0"/>
            </a:spcAft>
          </a:pPr>
          <a:r>
            <a:rPr lang="en-US" sz="1200" b="1" i="0" cap="small" baseline="0" dirty="0" smtClean="0"/>
            <a:t>Enforcement</a:t>
          </a:r>
        </a:p>
      </dgm:t>
    </dgm:pt>
    <dgm:pt modelId="{FC3E6AE8-0C16-424C-AFD1-7EA34FB0498D}" type="parTrans" cxnId="{207E0BF4-1C94-444D-B008-53CB28AC2EF7}">
      <dgm:prSet/>
      <dgm:spPr/>
      <dgm:t>
        <a:bodyPr/>
        <a:lstStyle/>
        <a:p>
          <a:endParaRPr lang="en-US" sz="1200"/>
        </a:p>
      </dgm:t>
    </dgm:pt>
    <dgm:pt modelId="{377F1E98-903D-4768-B027-8C2A7E50F728}" type="sibTrans" cxnId="{207E0BF4-1C94-444D-B008-53CB28AC2EF7}">
      <dgm:prSet/>
      <dgm:spPr/>
      <dgm:t>
        <a:bodyPr/>
        <a:lstStyle/>
        <a:p>
          <a:endParaRPr lang="en-US" sz="1200"/>
        </a:p>
      </dgm:t>
    </dgm:pt>
    <dgm:pt modelId="{A89AB916-999E-498E-95CA-8B385ECA6FCA}">
      <dgm:prSet phldrT="[Text]" custT="1"/>
      <dgm:spPr/>
      <dgm:t>
        <a:bodyPr/>
        <a:lstStyle/>
        <a:p>
          <a:pPr>
            <a:lnSpc>
              <a:spcPct val="100000"/>
            </a:lnSpc>
            <a:spcAft>
              <a:spcPts val="0"/>
            </a:spcAft>
          </a:pPr>
          <a:r>
            <a:rPr lang="en-US" sz="1200" b="1" cap="small" baseline="0" dirty="0" smtClean="0"/>
            <a:t>Emergency Response &amp; Radiological Services </a:t>
          </a:r>
        </a:p>
      </dgm:t>
    </dgm:pt>
    <dgm:pt modelId="{86C5A057-5715-46D7-9EA2-BB0B4ADB7638}" type="parTrans" cxnId="{20D4566C-510B-4C6F-9F58-75D987885236}">
      <dgm:prSet/>
      <dgm:spPr/>
      <dgm:t>
        <a:bodyPr/>
        <a:lstStyle/>
        <a:p>
          <a:endParaRPr lang="en-US" sz="1200"/>
        </a:p>
      </dgm:t>
    </dgm:pt>
    <dgm:pt modelId="{DAF3B028-99A4-42E9-8150-69E16D7420F0}" type="sibTrans" cxnId="{20D4566C-510B-4C6F-9F58-75D987885236}">
      <dgm:prSet/>
      <dgm:spPr/>
      <dgm:t>
        <a:bodyPr/>
        <a:lstStyle/>
        <a:p>
          <a:endParaRPr lang="en-US" sz="1200"/>
        </a:p>
      </dgm:t>
    </dgm:pt>
    <dgm:pt modelId="{8432279C-C073-41B3-B49D-B89971326049}">
      <dgm:prSet phldrT="[Text]" custT="1"/>
      <dgm:spPr/>
      <dgm:t>
        <a:bodyPr/>
        <a:lstStyle/>
        <a:p>
          <a:pPr>
            <a:lnSpc>
              <a:spcPct val="100000"/>
            </a:lnSpc>
            <a:spcAft>
              <a:spcPts val="0"/>
            </a:spcAft>
          </a:pPr>
          <a:r>
            <a:rPr lang="en-US" sz="1200" b="1" cap="small" baseline="0" dirty="0" smtClean="0"/>
            <a:t>Surveillance</a:t>
          </a:r>
        </a:p>
      </dgm:t>
    </dgm:pt>
    <dgm:pt modelId="{C5F49DBF-2A8F-4688-946B-026F97F7CFCD}" type="parTrans" cxnId="{5B3C5F72-92EC-4C05-A16D-36A14329B55A}">
      <dgm:prSet/>
      <dgm:spPr/>
      <dgm:t>
        <a:bodyPr/>
        <a:lstStyle/>
        <a:p>
          <a:endParaRPr lang="en-US" sz="1200"/>
        </a:p>
      </dgm:t>
    </dgm:pt>
    <dgm:pt modelId="{C455FF5E-B17F-44B1-B76B-5CFF312F2E10}" type="sibTrans" cxnId="{5B3C5F72-92EC-4C05-A16D-36A14329B55A}">
      <dgm:prSet/>
      <dgm:spPr/>
      <dgm:t>
        <a:bodyPr/>
        <a:lstStyle/>
        <a:p>
          <a:endParaRPr lang="en-US" sz="1200"/>
        </a:p>
      </dgm:t>
    </dgm:pt>
    <dgm:pt modelId="{E2030AA3-CEB3-4CB6-A62B-BD4463FB393F}" type="pres">
      <dgm:prSet presAssocID="{1C71FE13-628E-43CF-8EA3-C874F81A7B92}" presName="linear" presStyleCnt="0">
        <dgm:presLayoutVars>
          <dgm:dir/>
          <dgm:animLvl val="lvl"/>
          <dgm:resizeHandles val="exact"/>
        </dgm:presLayoutVars>
      </dgm:prSet>
      <dgm:spPr/>
      <dgm:t>
        <a:bodyPr/>
        <a:lstStyle/>
        <a:p>
          <a:endParaRPr lang="en-US"/>
        </a:p>
      </dgm:t>
    </dgm:pt>
    <dgm:pt modelId="{EBEE02EF-064E-42CE-B15B-C41A208856A8}" type="pres">
      <dgm:prSet presAssocID="{8432279C-C073-41B3-B49D-B89971326049}" presName="parentLin" presStyleCnt="0"/>
      <dgm:spPr/>
      <dgm:t>
        <a:bodyPr/>
        <a:lstStyle/>
        <a:p>
          <a:endParaRPr lang="en-US"/>
        </a:p>
      </dgm:t>
    </dgm:pt>
    <dgm:pt modelId="{E75756FA-A5A0-4FE5-BA63-8425AE9A3A67}" type="pres">
      <dgm:prSet presAssocID="{8432279C-C073-41B3-B49D-B89971326049}" presName="parentLeftMargin" presStyleLbl="node1" presStyleIdx="0" presStyleCnt="3"/>
      <dgm:spPr/>
      <dgm:t>
        <a:bodyPr/>
        <a:lstStyle/>
        <a:p>
          <a:endParaRPr lang="en-US"/>
        </a:p>
      </dgm:t>
    </dgm:pt>
    <dgm:pt modelId="{CB383053-90B9-4AE7-8DF7-1ABDEFA55D0D}" type="pres">
      <dgm:prSet presAssocID="{8432279C-C073-41B3-B49D-B89971326049}" presName="parentText" presStyleLbl="node1" presStyleIdx="0" presStyleCnt="3">
        <dgm:presLayoutVars>
          <dgm:chMax val="0"/>
          <dgm:bulletEnabled val="1"/>
        </dgm:presLayoutVars>
      </dgm:prSet>
      <dgm:spPr/>
      <dgm:t>
        <a:bodyPr/>
        <a:lstStyle/>
        <a:p>
          <a:endParaRPr lang="en-US"/>
        </a:p>
      </dgm:t>
    </dgm:pt>
    <dgm:pt modelId="{94EE1BDD-E324-413B-A275-DD534AE1AA64}" type="pres">
      <dgm:prSet presAssocID="{8432279C-C073-41B3-B49D-B89971326049}" presName="negativeSpace" presStyleCnt="0"/>
      <dgm:spPr/>
      <dgm:t>
        <a:bodyPr/>
        <a:lstStyle/>
        <a:p>
          <a:endParaRPr lang="en-US"/>
        </a:p>
      </dgm:t>
    </dgm:pt>
    <dgm:pt modelId="{073E3457-215E-41A8-9D68-C011EB3A4E98}" type="pres">
      <dgm:prSet presAssocID="{8432279C-C073-41B3-B49D-B89971326049}" presName="childText" presStyleLbl="conFgAcc1" presStyleIdx="0" presStyleCnt="3">
        <dgm:presLayoutVars>
          <dgm:bulletEnabled val="1"/>
        </dgm:presLayoutVars>
      </dgm:prSet>
      <dgm:spPr/>
      <dgm:t>
        <a:bodyPr/>
        <a:lstStyle/>
        <a:p>
          <a:endParaRPr lang="en-US"/>
        </a:p>
      </dgm:t>
    </dgm:pt>
    <dgm:pt modelId="{A4596413-B0D1-42B7-80DC-B2F00A170010}" type="pres">
      <dgm:prSet presAssocID="{C455FF5E-B17F-44B1-B76B-5CFF312F2E10}" presName="spaceBetweenRectangles" presStyleCnt="0"/>
      <dgm:spPr/>
      <dgm:t>
        <a:bodyPr/>
        <a:lstStyle/>
        <a:p>
          <a:endParaRPr lang="en-US"/>
        </a:p>
      </dgm:t>
    </dgm:pt>
    <dgm:pt modelId="{5B0F1523-FD3B-40DB-96ED-A3927717EE31}" type="pres">
      <dgm:prSet presAssocID="{6A8E249D-5E21-4AA2-976E-66797F1A03DF}" presName="parentLin" presStyleCnt="0"/>
      <dgm:spPr/>
      <dgm:t>
        <a:bodyPr/>
        <a:lstStyle/>
        <a:p>
          <a:endParaRPr lang="en-US"/>
        </a:p>
      </dgm:t>
    </dgm:pt>
    <dgm:pt modelId="{3BE74FAF-8D2E-4371-ADBA-511E010D6A79}" type="pres">
      <dgm:prSet presAssocID="{6A8E249D-5E21-4AA2-976E-66797F1A03DF}" presName="parentLeftMargin" presStyleLbl="node1" presStyleIdx="0" presStyleCnt="3"/>
      <dgm:spPr/>
      <dgm:t>
        <a:bodyPr/>
        <a:lstStyle/>
        <a:p>
          <a:endParaRPr lang="en-US"/>
        </a:p>
      </dgm:t>
    </dgm:pt>
    <dgm:pt modelId="{3073376A-D381-497B-AA19-C365B2C8051C}" type="pres">
      <dgm:prSet presAssocID="{6A8E249D-5E21-4AA2-976E-66797F1A03DF}" presName="parentText" presStyleLbl="node1" presStyleIdx="1" presStyleCnt="3" custLinFactNeighborX="-25000" custLinFactNeighborY="-1387">
        <dgm:presLayoutVars>
          <dgm:chMax val="0"/>
          <dgm:bulletEnabled val="1"/>
        </dgm:presLayoutVars>
      </dgm:prSet>
      <dgm:spPr/>
      <dgm:t>
        <a:bodyPr/>
        <a:lstStyle/>
        <a:p>
          <a:endParaRPr lang="en-US"/>
        </a:p>
      </dgm:t>
    </dgm:pt>
    <dgm:pt modelId="{3C30C3C1-2851-4015-8B4C-BC048A45D39A}" type="pres">
      <dgm:prSet presAssocID="{6A8E249D-5E21-4AA2-976E-66797F1A03DF}" presName="negativeSpace" presStyleCnt="0"/>
      <dgm:spPr/>
      <dgm:t>
        <a:bodyPr/>
        <a:lstStyle/>
        <a:p>
          <a:endParaRPr lang="en-US"/>
        </a:p>
      </dgm:t>
    </dgm:pt>
    <dgm:pt modelId="{8766E096-1C7B-41D3-B815-20512B525EA3}" type="pres">
      <dgm:prSet presAssocID="{6A8E249D-5E21-4AA2-976E-66797F1A03DF}" presName="childText" presStyleLbl="conFgAcc1" presStyleIdx="1" presStyleCnt="3">
        <dgm:presLayoutVars>
          <dgm:bulletEnabled val="1"/>
        </dgm:presLayoutVars>
      </dgm:prSet>
      <dgm:spPr/>
      <dgm:t>
        <a:bodyPr/>
        <a:lstStyle/>
        <a:p>
          <a:endParaRPr lang="en-US"/>
        </a:p>
      </dgm:t>
    </dgm:pt>
    <dgm:pt modelId="{31A13E92-EA23-4F82-BE86-F347DCEEE9AF}" type="pres">
      <dgm:prSet presAssocID="{377F1E98-903D-4768-B027-8C2A7E50F728}" presName="spaceBetweenRectangles" presStyleCnt="0"/>
      <dgm:spPr/>
      <dgm:t>
        <a:bodyPr/>
        <a:lstStyle/>
        <a:p>
          <a:endParaRPr lang="en-US"/>
        </a:p>
      </dgm:t>
    </dgm:pt>
    <dgm:pt modelId="{8AE3C24C-AE4F-4315-9766-73CFC2F47574}" type="pres">
      <dgm:prSet presAssocID="{A89AB916-999E-498E-95CA-8B385ECA6FCA}" presName="parentLin" presStyleCnt="0"/>
      <dgm:spPr/>
      <dgm:t>
        <a:bodyPr/>
        <a:lstStyle/>
        <a:p>
          <a:endParaRPr lang="en-US"/>
        </a:p>
      </dgm:t>
    </dgm:pt>
    <dgm:pt modelId="{5A0CF0B3-0184-4973-A3E1-BAE96B757E72}" type="pres">
      <dgm:prSet presAssocID="{A89AB916-999E-498E-95CA-8B385ECA6FCA}" presName="parentLeftMargin" presStyleLbl="node1" presStyleIdx="1" presStyleCnt="3"/>
      <dgm:spPr/>
      <dgm:t>
        <a:bodyPr/>
        <a:lstStyle/>
        <a:p>
          <a:endParaRPr lang="en-US"/>
        </a:p>
      </dgm:t>
    </dgm:pt>
    <dgm:pt modelId="{507AA2FF-85BD-459F-9559-1C6AA09028DF}" type="pres">
      <dgm:prSet presAssocID="{A89AB916-999E-498E-95CA-8B385ECA6FCA}" presName="parentText" presStyleLbl="node1" presStyleIdx="2" presStyleCnt="3" custScaleX="120408" custScaleY="158266">
        <dgm:presLayoutVars>
          <dgm:chMax val="0"/>
          <dgm:bulletEnabled val="1"/>
        </dgm:presLayoutVars>
      </dgm:prSet>
      <dgm:spPr/>
      <dgm:t>
        <a:bodyPr/>
        <a:lstStyle/>
        <a:p>
          <a:endParaRPr lang="en-US"/>
        </a:p>
      </dgm:t>
    </dgm:pt>
    <dgm:pt modelId="{4B0D3315-223B-4807-8109-0C3C4FA2E05E}" type="pres">
      <dgm:prSet presAssocID="{A89AB916-999E-498E-95CA-8B385ECA6FCA}" presName="negativeSpace" presStyleCnt="0"/>
      <dgm:spPr/>
      <dgm:t>
        <a:bodyPr/>
        <a:lstStyle/>
        <a:p>
          <a:endParaRPr lang="en-US"/>
        </a:p>
      </dgm:t>
    </dgm:pt>
    <dgm:pt modelId="{3BF93F7F-E797-470A-A0E9-AE35E97A7A86}" type="pres">
      <dgm:prSet presAssocID="{A89AB916-999E-498E-95CA-8B385ECA6FCA}" presName="childText" presStyleLbl="conFgAcc1" presStyleIdx="2" presStyleCnt="3">
        <dgm:presLayoutVars>
          <dgm:bulletEnabled val="1"/>
        </dgm:presLayoutVars>
      </dgm:prSet>
      <dgm:spPr/>
      <dgm:t>
        <a:bodyPr/>
        <a:lstStyle/>
        <a:p>
          <a:endParaRPr lang="en-US"/>
        </a:p>
      </dgm:t>
    </dgm:pt>
  </dgm:ptLst>
  <dgm:cxnLst>
    <dgm:cxn modelId="{E0C4A416-0CDE-4D74-A049-993E324B63CE}" type="presOf" srcId="{1C71FE13-628E-43CF-8EA3-C874F81A7B92}" destId="{E2030AA3-CEB3-4CB6-A62B-BD4463FB393F}" srcOrd="0" destOrd="0" presId="urn:microsoft.com/office/officeart/2005/8/layout/list1"/>
    <dgm:cxn modelId="{E0D2D828-3E88-464B-BEE8-5D5E069E3B83}" type="presOf" srcId="{6A8E249D-5E21-4AA2-976E-66797F1A03DF}" destId="{3073376A-D381-497B-AA19-C365B2C8051C}" srcOrd="1" destOrd="0" presId="urn:microsoft.com/office/officeart/2005/8/layout/list1"/>
    <dgm:cxn modelId="{1480A9AD-6617-435B-99A7-482F3E48A8C5}" type="presOf" srcId="{8432279C-C073-41B3-B49D-B89971326049}" destId="{CB383053-90B9-4AE7-8DF7-1ABDEFA55D0D}" srcOrd="1" destOrd="0" presId="urn:microsoft.com/office/officeart/2005/8/layout/list1"/>
    <dgm:cxn modelId="{20D4566C-510B-4C6F-9F58-75D987885236}" srcId="{1C71FE13-628E-43CF-8EA3-C874F81A7B92}" destId="{A89AB916-999E-498E-95CA-8B385ECA6FCA}" srcOrd="2" destOrd="0" parTransId="{86C5A057-5715-46D7-9EA2-BB0B4ADB7638}" sibTransId="{DAF3B028-99A4-42E9-8150-69E16D7420F0}"/>
    <dgm:cxn modelId="{86DE834E-438F-48E6-B7CE-5DCA88946BAF}" type="presOf" srcId="{6A8E249D-5E21-4AA2-976E-66797F1A03DF}" destId="{3BE74FAF-8D2E-4371-ADBA-511E010D6A79}" srcOrd="0" destOrd="0" presId="urn:microsoft.com/office/officeart/2005/8/layout/list1"/>
    <dgm:cxn modelId="{5B3C5F72-92EC-4C05-A16D-36A14329B55A}" srcId="{1C71FE13-628E-43CF-8EA3-C874F81A7B92}" destId="{8432279C-C073-41B3-B49D-B89971326049}" srcOrd="0" destOrd="0" parTransId="{C5F49DBF-2A8F-4688-946B-026F97F7CFCD}" sibTransId="{C455FF5E-B17F-44B1-B76B-5CFF312F2E10}"/>
    <dgm:cxn modelId="{432AE6AF-5AA3-46D9-ADDC-FDBC61466A6D}" type="presOf" srcId="{A89AB916-999E-498E-95CA-8B385ECA6FCA}" destId="{507AA2FF-85BD-459F-9559-1C6AA09028DF}" srcOrd="1" destOrd="0" presId="urn:microsoft.com/office/officeart/2005/8/layout/list1"/>
    <dgm:cxn modelId="{2899E0E2-6023-462F-A8EA-BD12E74AD677}" type="presOf" srcId="{8432279C-C073-41B3-B49D-B89971326049}" destId="{E75756FA-A5A0-4FE5-BA63-8425AE9A3A67}" srcOrd="0" destOrd="0" presId="urn:microsoft.com/office/officeart/2005/8/layout/list1"/>
    <dgm:cxn modelId="{207E0BF4-1C94-444D-B008-53CB28AC2EF7}" srcId="{1C71FE13-628E-43CF-8EA3-C874F81A7B92}" destId="{6A8E249D-5E21-4AA2-976E-66797F1A03DF}" srcOrd="1" destOrd="0" parTransId="{FC3E6AE8-0C16-424C-AFD1-7EA34FB0498D}" sibTransId="{377F1E98-903D-4768-B027-8C2A7E50F728}"/>
    <dgm:cxn modelId="{9F35DB17-D4A1-470C-AE28-098D10AD7F67}" type="presOf" srcId="{A89AB916-999E-498E-95CA-8B385ECA6FCA}" destId="{5A0CF0B3-0184-4973-A3E1-BAE96B757E72}" srcOrd="0" destOrd="0" presId="urn:microsoft.com/office/officeart/2005/8/layout/list1"/>
    <dgm:cxn modelId="{BC24592A-EC7A-42DD-A465-381E9EF9E646}" type="presParOf" srcId="{E2030AA3-CEB3-4CB6-A62B-BD4463FB393F}" destId="{EBEE02EF-064E-42CE-B15B-C41A208856A8}" srcOrd="0" destOrd="0" presId="urn:microsoft.com/office/officeart/2005/8/layout/list1"/>
    <dgm:cxn modelId="{8FB63450-E31B-4EB9-904D-21A771E6BC67}" type="presParOf" srcId="{EBEE02EF-064E-42CE-B15B-C41A208856A8}" destId="{E75756FA-A5A0-4FE5-BA63-8425AE9A3A67}" srcOrd="0" destOrd="0" presId="urn:microsoft.com/office/officeart/2005/8/layout/list1"/>
    <dgm:cxn modelId="{0B8F3178-24DB-488F-B71F-885537AEA3C2}" type="presParOf" srcId="{EBEE02EF-064E-42CE-B15B-C41A208856A8}" destId="{CB383053-90B9-4AE7-8DF7-1ABDEFA55D0D}" srcOrd="1" destOrd="0" presId="urn:microsoft.com/office/officeart/2005/8/layout/list1"/>
    <dgm:cxn modelId="{2FA465B0-9301-4BD8-8ED6-886E91097F21}" type="presParOf" srcId="{E2030AA3-CEB3-4CB6-A62B-BD4463FB393F}" destId="{94EE1BDD-E324-413B-A275-DD534AE1AA64}" srcOrd="1" destOrd="0" presId="urn:microsoft.com/office/officeart/2005/8/layout/list1"/>
    <dgm:cxn modelId="{ED02EEE5-36DC-4B0D-8EB6-E7DB75D9545E}" type="presParOf" srcId="{E2030AA3-CEB3-4CB6-A62B-BD4463FB393F}" destId="{073E3457-215E-41A8-9D68-C011EB3A4E98}" srcOrd="2" destOrd="0" presId="urn:microsoft.com/office/officeart/2005/8/layout/list1"/>
    <dgm:cxn modelId="{D8DBCBDE-1F65-424F-A1E8-2E8EA34282AC}" type="presParOf" srcId="{E2030AA3-CEB3-4CB6-A62B-BD4463FB393F}" destId="{A4596413-B0D1-42B7-80DC-B2F00A170010}" srcOrd="3" destOrd="0" presId="urn:microsoft.com/office/officeart/2005/8/layout/list1"/>
    <dgm:cxn modelId="{89BB91E5-2FF6-42D5-9C3E-EC17271EDC9D}" type="presParOf" srcId="{E2030AA3-CEB3-4CB6-A62B-BD4463FB393F}" destId="{5B0F1523-FD3B-40DB-96ED-A3927717EE31}" srcOrd="4" destOrd="0" presId="urn:microsoft.com/office/officeart/2005/8/layout/list1"/>
    <dgm:cxn modelId="{4E20A166-6E6E-4C52-A3A8-B19B22BE64EC}" type="presParOf" srcId="{5B0F1523-FD3B-40DB-96ED-A3927717EE31}" destId="{3BE74FAF-8D2E-4371-ADBA-511E010D6A79}" srcOrd="0" destOrd="0" presId="urn:microsoft.com/office/officeart/2005/8/layout/list1"/>
    <dgm:cxn modelId="{F97875C5-DEFE-4708-B66D-CB8550086574}" type="presParOf" srcId="{5B0F1523-FD3B-40DB-96ED-A3927717EE31}" destId="{3073376A-D381-497B-AA19-C365B2C8051C}" srcOrd="1" destOrd="0" presId="urn:microsoft.com/office/officeart/2005/8/layout/list1"/>
    <dgm:cxn modelId="{E8519EDB-0C33-467C-91EB-84646E0F5FCC}" type="presParOf" srcId="{E2030AA3-CEB3-4CB6-A62B-BD4463FB393F}" destId="{3C30C3C1-2851-4015-8B4C-BC048A45D39A}" srcOrd="5" destOrd="0" presId="urn:microsoft.com/office/officeart/2005/8/layout/list1"/>
    <dgm:cxn modelId="{D2D4394B-C4CD-46D8-9B63-DC8A6E2B5A3A}" type="presParOf" srcId="{E2030AA3-CEB3-4CB6-A62B-BD4463FB393F}" destId="{8766E096-1C7B-41D3-B815-20512B525EA3}" srcOrd="6" destOrd="0" presId="urn:microsoft.com/office/officeart/2005/8/layout/list1"/>
    <dgm:cxn modelId="{F6A7B631-42EA-4CB8-A2A2-FF2470643291}" type="presParOf" srcId="{E2030AA3-CEB3-4CB6-A62B-BD4463FB393F}" destId="{31A13E92-EA23-4F82-BE86-F347DCEEE9AF}" srcOrd="7" destOrd="0" presId="urn:microsoft.com/office/officeart/2005/8/layout/list1"/>
    <dgm:cxn modelId="{81347A11-8E08-4100-ABF0-246EC508D617}" type="presParOf" srcId="{E2030AA3-CEB3-4CB6-A62B-BD4463FB393F}" destId="{8AE3C24C-AE4F-4315-9766-73CFC2F47574}" srcOrd="8" destOrd="0" presId="urn:microsoft.com/office/officeart/2005/8/layout/list1"/>
    <dgm:cxn modelId="{8DB4C67E-2894-4800-840D-FE266B83B0F6}" type="presParOf" srcId="{8AE3C24C-AE4F-4315-9766-73CFC2F47574}" destId="{5A0CF0B3-0184-4973-A3E1-BAE96B757E72}" srcOrd="0" destOrd="0" presId="urn:microsoft.com/office/officeart/2005/8/layout/list1"/>
    <dgm:cxn modelId="{1E278B45-8D45-4071-B909-2409C1491AB1}" type="presParOf" srcId="{8AE3C24C-AE4F-4315-9766-73CFC2F47574}" destId="{507AA2FF-85BD-459F-9559-1C6AA09028DF}" srcOrd="1" destOrd="0" presId="urn:microsoft.com/office/officeart/2005/8/layout/list1"/>
    <dgm:cxn modelId="{57AE31B6-03BB-4BC6-81AD-4821DE624498}" type="presParOf" srcId="{E2030AA3-CEB3-4CB6-A62B-BD4463FB393F}" destId="{4B0D3315-223B-4807-8109-0C3C4FA2E05E}" srcOrd="9" destOrd="0" presId="urn:microsoft.com/office/officeart/2005/8/layout/list1"/>
    <dgm:cxn modelId="{B17042CD-B089-4630-8DCB-35A4A2A99137}" type="presParOf" srcId="{E2030AA3-CEB3-4CB6-A62B-BD4463FB393F}" destId="{3BF93F7F-E797-470A-A0E9-AE35E97A7A86}" srcOrd="10"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71FE13-628E-43CF-8EA3-C874F81A7B92}"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6A8E249D-5E21-4AA2-976E-66797F1A03DF}">
      <dgm:prSet phldrT="[Text]" custT="1"/>
      <dgm:spPr/>
      <dgm:t>
        <a:bodyPr/>
        <a:lstStyle/>
        <a:p>
          <a:pPr>
            <a:lnSpc>
              <a:spcPct val="100000"/>
            </a:lnSpc>
            <a:spcAft>
              <a:spcPts val="0"/>
            </a:spcAft>
          </a:pPr>
          <a:r>
            <a:rPr lang="en-US" sz="1200" b="1" i="0" cap="small" baseline="0" dirty="0" smtClean="0"/>
            <a:t>Water Quality Assessment</a:t>
          </a:r>
        </a:p>
      </dgm:t>
    </dgm:pt>
    <dgm:pt modelId="{FC3E6AE8-0C16-424C-AFD1-7EA34FB0498D}" type="parTrans" cxnId="{207E0BF4-1C94-444D-B008-53CB28AC2EF7}">
      <dgm:prSet/>
      <dgm:spPr/>
      <dgm:t>
        <a:bodyPr/>
        <a:lstStyle/>
        <a:p>
          <a:endParaRPr lang="en-US" sz="1200"/>
        </a:p>
      </dgm:t>
    </dgm:pt>
    <dgm:pt modelId="{377F1E98-903D-4768-B027-8C2A7E50F728}" type="sibTrans" cxnId="{207E0BF4-1C94-444D-B008-53CB28AC2EF7}">
      <dgm:prSet/>
      <dgm:spPr/>
      <dgm:t>
        <a:bodyPr/>
        <a:lstStyle/>
        <a:p>
          <a:endParaRPr lang="en-US" sz="1200"/>
        </a:p>
      </dgm:t>
    </dgm:pt>
    <dgm:pt modelId="{A89AB916-999E-498E-95CA-8B385ECA6FCA}">
      <dgm:prSet phldrT="[Text]" custT="1"/>
      <dgm:spPr/>
      <dgm:t>
        <a:bodyPr/>
        <a:lstStyle/>
        <a:p>
          <a:pPr>
            <a:lnSpc>
              <a:spcPct val="100000"/>
            </a:lnSpc>
            <a:spcAft>
              <a:spcPts val="0"/>
            </a:spcAft>
          </a:pPr>
          <a:r>
            <a:rPr lang="en-US" sz="1200" b="1" cap="small" baseline="0" dirty="0" smtClean="0"/>
            <a:t>Technology</a:t>
          </a:r>
        </a:p>
      </dgm:t>
    </dgm:pt>
    <dgm:pt modelId="{86C5A057-5715-46D7-9EA2-BB0B4ADB7638}" type="parTrans" cxnId="{20D4566C-510B-4C6F-9F58-75D987885236}">
      <dgm:prSet/>
      <dgm:spPr/>
      <dgm:t>
        <a:bodyPr/>
        <a:lstStyle/>
        <a:p>
          <a:endParaRPr lang="en-US" sz="1200"/>
        </a:p>
      </dgm:t>
    </dgm:pt>
    <dgm:pt modelId="{DAF3B028-99A4-42E9-8150-69E16D7420F0}" type="sibTrans" cxnId="{20D4566C-510B-4C6F-9F58-75D987885236}">
      <dgm:prSet/>
      <dgm:spPr/>
      <dgm:t>
        <a:bodyPr/>
        <a:lstStyle/>
        <a:p>
          <a:endParaRPr lang="en-US" sz="1200"/>
        </a:p>
      </dgm:t>
    </dgm:pt>
    <dgm:pt modelId="{A29C9F7D-EA21-41C8-BD8C-2DEF336CE2E7}">
      <dgm:prSet phldrT="[Text]" custT="1"/>
      <dgm:spPr/>
      <dgm:t>
        <a:bodyPr/>
        <a:lstStyle/>
        <a:p>
          <a:pPr>
            <a:lnSpc>
              <a:spcPct val="100000"/>
            </a:lnSpc>
            <a:spcAft>
              <a:spcPts val="0"/>
            </a:spcAft>
          </a:pPr>
          <a:r>
            <a:rPr lang="en-US" sz="1200" b="1" i="0" cap="small" baseline="0" dirty="0" smtClean="0"/>
            <a:t>Remediation</a:t>
          </a:r>
        </a:p>
      </dgm:t>
    </dgm:pt>
    <dgm:pt modelId="{3FAD46A5-D175-4353-8166-988C5AE8AA60}" type="parTrans" cxnId="{283EADCF-2AF6-4976-B39C-568B94805BB7}">
      <dgm:prSet/>
      <dgm:spPr/>
      <dgm:t>
        <a:bodyPr/>
        <a:lstStyle/>
        <a:p>
          <a:endParaRPr lang="en-US" sz="1200"/>
        </a:p>
      </dgm:t>
    </dgm:pt>
    <dgm:pt modelId="{F0FDE593-0963-448F-BFCE-E6A968FC5B40}" type="sibTrans" cxnId="{283EADCF-2AF6-4976-B39C-568B94805BB7}">
      <dgm:prSet/>
      <dgm:spPr/>
      <dgm:t>
        <a:bodyPr/>
        <a:lstStyle/>
        <a:p>
          <a:endParaRPr lang="en-US" sz="1200"/>
        </a:p>
      </dgm:t>
    </dgm:pt>
    <dgm:pt modelId="{8432279C-C073-41B3-B49D-B89971326049}">
      <dgm:prSet phldrT="[Text]" custT="1"/>
      <dgm:spPr/>
      <dgm:t>
        <a:bodyPr/>
        <a:lstStyle/>
        <a:p>
          <a:pPr>
            <a:lnSpc>
              <a:spcPct val="100000"/>
            </a:lnSpc>
            <a:spcAft>
              <a:spcPts val="0"/>
            </a:spcAft>
          </a:pPr>
          <a:r>
            <a:rPr lang="en-US" sz="1200" b="1" cap="small" baseline="0" dirty="0" smtClean="0"/>
            <a:t>Air Quality Assessment</a:t>
          </a:r>
        </a:p>
      </dgm:t>
    </dgm:pt>
    <dgm:pt modelId="{C5F49DBF-2A8F-4688-946B-026F97F7CFCD}" type="parTrans" cxnId="{5B3C5F72-92EC-4C05-A16D-36A14329B55A}">
      <dgm:prSet/>
      <dgm:spPr/>
      <dgm:t>
        <a:bodyPr/>
        <a:lstStyle/>
        <a:p>
          <a:endParaRPr lang="en-US" sz="1200"/>
        </a:p>
      </dgm:t>
    </dgm:pt>
    <dgm:pt modelId="{C455FF5E-B17F-44B1-B76B-5CFF312F2E10}" type="sibTrans" cxnId="{5B3C5F72-92EC-4C05-A16D-36A14329B55A}">
      <dgm:prSet/>
      <dgm:spPr/>
      <dgm:t>
        <a:bodyPr/>
        <a:lstStyle/>
        <a:p>
          <a:endParaRPr lang="en-US" sz="1200"/>
        </a:p>
      </dgm:t>
    </dgm:pt>
    <dgm:pt modelId="{A30D83B2-E7A2-4876-8009-E208102F2145}">
      <dgm:prSet phldrT="[Text]" custT="1"/>
      <dgm:spPr/>
      <dgm:t>
        <a:bodyPr/>
        <a:lstStyle/>
        <a:p>
          <a:pPr>
            <a:lnSpc>
              <a:spcPct val="100000"/>
            </a:lnSpc>
            <a:spcAft>
              <a:spcPts val="0"/>
            </a:spcAft>
          </a:pPr>
          <a:r>
            <a:rPr lang="en-US" sz="1200" b="1" i="0" cap="small" baseline="0" dirty="0" smtClean="0"/>
            <a:t>Laboratory Services</a:t>
          </a:r>
        </a:p>
      </dgm:t>
    </dgm:pt>
    <dgm:pt modelId="{6357CF78-6E76-4A0A-A626-D263E9270058}" type="parTrans" cxnId="{6A74DEB9-DAE3-4E46-9ED0-956C831A73DF}">
      <dgm:prSet/>
      <dgm:spPr/>
      <dgm:t>
        <a:bodyPr/>
        <a:lstStyle/>
        <a:p>
          <a:endParaRPr lang="en-US" sz="1200"/>
        </a:p>
      </dgm:t>
    </dgm:pt>
    <dgm:pt modelId="{C8A0FBB2-F504-46C2-A555-BB18511FC540}" type="sibTrans" cxnId="{6A74DEB9-DAE3-4E46-9ED0-956C831A73DF}">
      <dgm:prSet/>
      <dgm:spPr/>
      <dgm:t>
        <a:bodyPr/>
        <a:lstStyle/>
        <a:p>
          <a:endParaRPr lang="en-US" sz="1200"/>
        </a:p>
      </dgm:t>
    </dgm:pt>
    <dgm:pt modelId="{BA8C04CB-CA72-46C1-8358-D16024A84F5F}">
      <dgm:prSet phldrT="[Text]" custT="1"/>
      <dgm:spPr/>
      <dgm:t>
        <a:bodyPr/>
        <a:lstStyle/>
        <a:p>
          <a:pPr>
            <a:lnSpc>
              <a:spcPct val="100000"/>
            </a:lnSpc>
            <a:spcAft>
              <a:spcPts val="0"/>
            </a:spcAft>
          </a:pPr>
          <a:r>
            <a:rPr lang="en-US" sz="1200" b="1" i="0" cap="small" baseline="0" dirty="0" smtClean="0"/>
            <a:t>Underground Storage Tank</a:t>
          </a:r>
        </a:p>
      </dgm:t>
    </dgm:pt>
    <dgm:pt modelId="{DBC6EA40-DF33-4EAB-BDE0-562976A58071}" type="parTrans" cxnId="{F60E91FE-99EE-4532-8E87-80CDB887CD22}">
      <dgm:prSet/>
      <dgm:spPr/>
      <dgm:t>
        <a:bodyPr/>
        <a:lstStyle/>
        <a:p>
          <a:endParaRPr lang="en-US" sz="1200"/>
        </a:p>
      </dgm:t>
    </dgm:pt>
    <dgm:pt modelId="{E05812D5-A40F-461F-817F-0015916AF18B}" type="sibTrans" cxnId="{F60E91FE-99EE-4532-8E87-80CDB887CD22}">
      <dgm:prSet/>
      <dgm:spPr/>
      <dgm:t>
        <a:bodyPr/>
        <a:lstStyle/>
        <a:p>
          <a:endParaRPr lang="en-US" sz="1200"/>
        </a:p>
      </dgm:t>
    </dgm:pt>
    <dgm:pt modelId="{E2030AA3-CEB3-4CB6-A62B-BD4463FB393F}" type="pres">
      <dgm:prSet presAssocID="{1C71FE13-628E-43CF-8EA3-C874F81A7B92}" presName="linear" presStyleCnt="0">
        <dgm:presLayoutVars>
          <dgm:dir/>
          <dgm:animLvl val="lvl"/>
          <dgm:resizeHandles val="exact"/>
        </dgm:presLayoutVars>
      </dgm:prSet>
      <dgm:spPr/>
      <dgm:t>
        <a:bodyPr/>
        <a:lstStyle/>
        <a:p>
          <a:endParaRPr lang="en-US"/>
        </a:p>
      </dgm:t>
    </dgm:pt>
    <dgm:pt modelId="{EBEE02EF-064E-42CE-B15B-C41A208856A8}" type="pres">
      <dgm:prSet presAssocID="{8432279C-C073-41B3-B49D-B89971326049}" presName="parentLin" presStyleCnt="0"/>
      <dgm:spPr/>
      <dgm:t>
        <a:bodyPr/>
        <a:lstStyle/>
        <a:p>
          <a:endParaRPr lang="en-US"/>
        </a:p>
      </dgm:t>
    </dgm:pt>
    <dgm:pt modelId="{E75756FA-A5A0-4FE5-BA63-8425AE9A3A67}" type="pres">
      <dgm:prSet presAssocID="{8432279C-C073-41B3-B49D-B89971326049}" presName="parentLeftMargin" presStyleLbl="node1" presStyleIdx="0" presStyleCnt="6"/>
      <dgm:spPr/>
      <dgm:t>
        <a:bodyPr/>
        <a:lstStyle/>
        <a:p>
          <a:endParaRPr lang="en-US"/>
        </a:p>
      </dgm:t>
    </dgm:pt>
    <dgm:pt modelId="{CB383053-90B9-4AE7-8DF7-1ABDEFA55D0D}" type="pres">
      <dgm:prSet presAssocID="{8432279C-C073-41B3-B49D-B89971326049}" presName="parentText" presStyleLbl="node1" presStyleIdx="0" presStyleCnt="6">
        <dgm:presLayoutVars>
          <dgm:chMax val="0"/>
          <dgm:bulletEnabled val="1"/>
        </dgm:presLayoutVars>
      </dgm:prSet>
      <dgm:spPr/>
      <dgm:t>
        <a:bodyPr/>
        <a:lstStyle/>
        <a:p>
          <a:endParaRPr lang="en-US"/>
        </a:p>
      </dgm:t>
    </dgm:pt>
    <dgm:pt modelId="{94EE1BDD-E324-413B-A275-DD534AE1AA64}" type="pres">
      <dgm:prSet presAssocID="{8432279C-C073-41B3-B49D-B89971326049}" presName="negativeSpace" presStyleCnt="0"/>
      <dgm:spPr/>
      <dgm:t>
        <a:bodyPr/>
        <a:lstStyle/>
        <a:p>
          <a:endParaRPr lang="en-US"/>
        </a:p>
      </dgm:t>
    </dgm:pt>
    <dgm:pt modelId="{073E3457-215E-41A8-9D68-C011EB3A4E98}" type="pres">
      <dgm:prSet presAssocID="{8432279C-C073-41B3-B49D-B89971326049}" presName="childText" presStyleLbl="conFgAcc1" presStyleIdx="0" presStyleCnt="6">
        <dgm:presLayoutVars>
          <dgm:bulletEnabled val="1"/>
        </dgm:presLayoutVars>
      </dgm:prSet>
      <dgm:spPr/>
      <dgm:t>
        <a:bodyPr/>
        <a:lstStyle/>
        <a:p>
          <a:endParaRPr lang="en-US"/>
        </a:p>
      </dgm:t>
    </dgm:pt>
    <dgm:pt modelId="{A4596413-B0D1-42B7-80DC-B2F00A170010}" type="pres">
      <dgm:prSet presAssocID="{C455FF5E-B17F-44B1-B76B-5CFF312F2E10}" presName="spaceBetweenRectangles" presStyleCnt="0"/>
      <dgm:spPr/>
      <dgm:t>
        <a:bodyPr/>
        <a:lstStyle/>
        <a:p>
          <a:endParaRPr lang="en-US"/>
        </a:p>
      </dgm:t>
    </dgm:pt>
    <dgm:pt modelId="{5B0F1523-FD3B-40DB-96ED-A3927717EE31}" type="pres">
      <dgm:prSet presAssocID="{6A8E249D-5E21-4AA2-976E-66797F1A03DF}" presName="parentLin" presStyleCnt="0"/>
      <dgm:spPr/>
      <dgm:t>
        <a:bodyPr/>
        <a:lstStyle/>
        <a:p>
          <a:endParaRPr lang="en-US"/>
        </a:p>
      </dgm:t>
    </dgm:pt>
    <dgm:pt modelId="{3BE74FAF-8D2E-4371-ADBA-511E010D6A79}" type="pres">
      <dgm:prSet presAssocID="{6A8E249D-5E21-4AA2-976E-66797F1A03DF}" presName="parentLeftMargin" presStyleLbl="node1" presStyleIdx="0" presStyleCnt="6"/>
      <dgm:spPr/>
      <dgm:t>
        <a:bodyPr/>
        <a:lstStyle/>
        <a:p>
          <a:endParaRPr lang="en-US"/>
        </a:p>
      </dgm:t>
    </dgm:pt>
    <dgm:pt modelId="{3073376A-D381-497B-AA19-C365B2C8051C}" type="pres">
      <dgm:prSet presAssocID="{6A8E249D-5E21-4AA2-976E-66797F1A03DF}" presName="parentText" presStyleLbl="node1" presStyleIdx="1" presStyleCnt="6" custLinFactNeighborX="-25000" custLinFactNeighborY="-1387">
        <dgm:presLayoutVars>
          <dgm:chMax val="0"/>
          <dgm:bulletEnabled val="1"/>
        </dgm:presLayoutVars>
      </dgm:prSet>
      <dgm:spPr/>
      <dgm:t>
        <a:bodyPr/>
        <a:lstStyle/>
        <a:p>
          <a:endParaRPr lang="en-US"/>
        </a:p>
      </dgm:t>
    </dgm:pt>
    <dgm:pt modelId="{3C30C3C1-2851-4015-8B4C-BC048A45D39A}" type="pres">
      <dgm:prSet presAssocID="{6A8E249D-5E21-4AA2-976E-66797F1A03DF}" presName="negativeSpace" presStyleCnt="0"/>
      <dgm:spPr/>
      <dgm:t>
        <a:bodyPr/>
        <a:lstStyle/>
        <a:p>
          <a:endParaRPr lang="en-US"/>
        </a:p>
      </dgm:t>
    </dgm:pt>
    <dgm:pt modelId="{8766E096-1C7B-41D3-B815-20512B525EA3}" type="pres">
      <dgm:prSet presAssocID="{6A8E249D-5E21-4AA2-976E-66797F1A03DF}" presName="childText" presStyleLbl="conFgAcc1" presStyleIdx="1" presStyleCnt="6">
        <dgm:presLayoutVars>
          <dgm:bulletEnabled val="1"/>
        </dgm:presLayoutVars>
      </dgm:prSet>
      <dgm:spPr/>
      <dgm:t>
        <a:bodyPr/>
        <a:lstStyle/>
        <a:p>
          <a:endParaRPr lang="en-US"/>
        </a:p>
      </dgm:t>
    </dgm:pt>
    <dgm:pt modelId="{31A13E92-EA23-4F82-BE86-F347DCEEE9AF}" type="pres">
      <dgm:prSet presAssocID="{377F1E98-903D-4768-B027-8C2A7E50F728}" presName="spaceBetweenRectangles" presStyleCnt="0"/>
      <dgm:spPr/>
      <dgm:t>
        <a:bodyPr/>
        <a:lstStyle/>
        <a:p>
          <a:endParaRPr lang="en-US"/>
        </a:p>
      </dgm:t>
    </dgm:pt>
    <dgm:pt modelId="{8AE3C24C-AE4F-4315-9766-73CFC2F47574}" type="pres">
      <dgm:prSet presAssocID="{A89AB916-999E-498E-95CA-8B385ECA6FCA}" presName="parentLin" presStyleCnt="0"/>
      <dgm:spPr/>
      <dgm:t>
        <a:bodyPr/>
        <a:lstStyle/>
        <a:p>
          <a:endParaRPr lang="en-US"/>
        </a:p>
      </dgm:t>
    </dgm:pt>
    <dgm:pt modelId="{5A0CF0B3-0184-4973-A3E1-BAE96B757E72}" type="pres">
      <dgm:prSet presAssocID="{A89AB916-999E-498E-95CA-8B385ECA6FCA}" presName="parentLeftMargin" presStyleLbl="node1" presStyleIdx="1" presStyleCnt="6"/>
      <dgm:spPr/>
      <dgm:t>
        <a:bodyPr/>
        <a:lstStyle/>
        <a:p>
          <a:endParaRPr lang="en-US"/>
        </a:p>
      </dgm:t>
    </dgm:pt>
    <dgm:pt modelId="{507AA2FF-85BD-459F-9559-1C6AA09028DF}" type="pres">
      <dgm:prSet presAssocID="{A89AB916-999E-498E-95CA-8B385ECA6FCA}" presName="parentText" presStyleLbl="node1" presStyleIdx="2" presStyleCnt="6">
        <dgm:presLayoutVars>
          <dgm:chMax val="0"/>
          <dgm:bulletEnabled val="1"/>
        </dgm:presLayoutVars>
      </dgm:prSet>
      <dgm:spPr/>
      <dgm:t>
        <a:bodyPr/>
        <a:lstStyle/>
        <a:p>
          <a:endParaRPr lang="en-US"/>
        </a:p>
      </dgm:t>
    </dgm:pt>
    <dgm:pt modelId="{4B0D3315-223B-4807-8109-0C3C4FA2E05E}" type="pres">
      <dgm:prSet presAssocID="{A89AB916-999E-498E-95CA-8B385ECA6FCA}" presName="negativeSpace" presStyleCnt="0"/>
      <dgm:spPr/>
      <dgm:t>
        <a:bodyPr/>
        <a:lstStyle/>
        <a:p>
          <a:endParaRPr lang="en-US"/>
        </a:p>
      </dgm:t>
    </dgm:pt>
    <dgm:pt modelId="{3BF93F7F-E797-470A-A0E9-AE35E97A7A86}" type="pres">
      <dgm:prSet presAssocID="{A89AB916-999E-498E-95CA-8B385ECA6FCA}" presName="childText" presStyleLbl="conFgAcc1" presStyleIdx="2" presStyleCnt="6">
        <dgm:presLayoutVars>
          <dgm:bulletEnabled val="1"/>
        </dgm:presLayoutVars>
      </dgm:prSet>
      <dgm:spPr/>
      <dgm:t>
        <a:bodyPr/>
        <a:lstStyle/>
        <a:p>
          <a:endParaRPr lang="en-US"/>
        </a:p>
      </dgm:t>
    </dgm:pt>
    <dgm:pt modelId="{6CAA3801-9CAF-4400-966A-57F05D56A5C4}" type="pres">
      <dgm:prSet presAssocID="{DAF3B028-99A4-42E9-8150-69E16D7420F0}" presName="spaceBetweenRectangles" presStyleCnt="0"/>
      <dgm:spPr/>
      <dgm:t>
        <a:bodyPr/>
        <a:lstStyle/>
        <a:p>
          <a:endParaRPr lang="en-US"/>
        </a:p>
      </dgm:t>
    </dgm:pt>
    <dgm:pt modelId="{720362B3-41BA-4EBB-BF5E-EDB91B6EA205}" type="pres">
      <dgm:prSet presAssocID="{A29C9F7D-EA21-41C8-BD8C-2DEF336CE2E7}" presName="parentLin" presStyleCnt="0"/>
      <dgm:spPr/>
      <dgm:t>
        <a:bodyPr/>
        <a:lstStyle/>
        <a:p>
          <a:endParaRPr lang="en-US"/>
        </a:p>
      </dgm:t>
    </dgm:pt>
    <dgm:pt modelId="{636F962D-A9F7-4C0B-8EA5-D25CF1FF1CF9}" type="pres">
      <dgm:prSet presAssocID="{A29C9F7D-EA21-41C8-BD8C-2DEF336CE2E7}" presName="parentLeftMargin" presStyleLbl="node1" presStyleIdx="2" presStyleCnt="6"/>
      <dgm:spPr/>
      <dgm:t>
        <a:bodyPr/>
        <a:lstStyle/>
        <a:p>
          <a:endParaRPr lang="en-US"/>
        </a:p>
      </dgm:t>
    </dgm:pt>
    <dgm:pt modelId="{850FEB19-4E81-42F9-A5B3-8E21DA13944F}" type="pres">
      <dgm:prSet presAssocID="{A29C9F7D-EA21-41C8-BD8C-2DEF336CE2E7}" presName="parentText" presStyleLbl="node1" presStyleIdx="3" presStyleCnt="6">
        <dgm:presLayoutVars>
          <dgm:chMax val="0"/>
          <dgm:bulletEnabled val="1"/>
        </dgm:presLayoutVars>
      </dgm:prSet>
      <dgm:spPr/>
      <dgm:t>
        <a:bodyPr/>
        <a:lstStyle/>
        <a:p>
          <a:endParaRPr lang="en-US"/>
        </a:p>
      </dgm:t>
    </dgm:pt>
    <dgm:pt modelId="{E79E2BB9-C975-49E1-BD6E-2EE5D631D2C1}" type="pres">
      <dgm:prSet presAssocID="{A29C9F7D-EA21-41C8-BD8C-2DEF336CE2E7}" presName="negativeSpace" presStyleCnt="0"/>
      <dgm:spPr/>
      <dgm:t>
        <a:bodyPr/>
        <a:lstStyle/>
        <a:p>
          <a:endParaRPr lang="en-US"/>
        </a:p>
      </dgm:t>
    </dgm:pt>
    <dgm:pt modelId="{A807D95A-B615-4BFC-8914-05DEA2BFC863}" type="pres">
      <dgm:prSet presAssocID="{A29C9F7D-EA21-41C8-BD8C-2DEF336CE2E7}" presName="childText" presStyleLbl="conFgAcc1" presStyleIdx="3" presStyleCnt="6">
        <dgm:presLayoutVars>
          <dgm:bulletEnabled val="1"/>
        </dgm:presLayoutVars>
      </dgm:prSet>
      <dgm:spPr/>
      <dgm:t>
        <a:bodyPr/>
        <a:lstStyle/>
        <a:p>
          <a:endParaRPr lang="en-US"/>
        </a:p>
      </dgm:t>
    </dgm:pt>
    <dgm:pt modelId="{10A1FF81-0110-49D1-8E04-D4FC9472650F}" type="pres">
      <dgm:prSet presAssocID="{F0FDE593-0963-448F-BFCE-E6A968FC5B40}" presName="spaceBetweenRectangles" presStyleCnt="0"/>
      <dgm:spPr/>
      <dgm:t>
        <a:bodyPr/>
        <a:lstStyle/>
        <a:p>
          <a:endParaRPr lang="en-US"/>
        </a:p>
      </dgm:t>
    </dgm:pt>
    <dgm:pt modelId="{8DC47FB2-2008-4E75-8536-CB8D2E2BA778}" type="pres">
      <dgm:prSet presAssocID="{A30D83B2-E7A2-4876-8009-E208102F2145}" presName="parentLin" presStyleCnt="0"/>
      <dgm:spPr/>
      <dgm:t>
        <a:bodyPr/>
        <a:lstStyle/>
        <a:p>
          <a:endParaRPr lang="en-US"/>
        </a:p>
      </dgm:t>
    </dgm:pt>
    <dgm:pt modelId="{3DDD91DC-7CA5-4A93-836F-52E30774AD0E}" type="pres">
      <dgm:prSet presAssocID="{A30D83B2-E7A2-4876-8009-E208102F2145}" presName="parentLeftMargin" presStyleLbl="node1" presStyleIdx="3" presStyleCnt="6"/>
      <dgm:spPr/>
      <dgm:t>
        <a:bodyPr/>
        <a:lstStyle/>
        <a:p>
          <a:endParaRPr lang="en-US"/>
        </a:p>
      </dgm:t>
    </dgm:pt>
    <dgm:pt modelId="{1DEA7650-2704-48B0-96E5-F19A2CA24340}" type="pres">
      <dgm:prSet presAssocID="{A30D83B2-E7A2-4876-8009-E208102F2145}" presName="parentText" presStyleLbl="node1" presStyleIdx="4" presStyleCnt="6">
        <dgm:presLayoutVars>
          <dgm:chMax val="0"/>
          <dgm:bulletEnabled val="1"/>
        </dgm:presLayoutVars>
      </dgm:prSet>
      <dgm:spPr/>
      <dgm:t>
        <a:bodyPr/>
        <a:lstStyle/>
        <a:p>
          <a:endParaRPr lang="en-US"/>
        </a:p>
      </dgm:t>
    </dgm:pt>
    <dgm:pt modelId="{926C36FA-C324-4D6B-9167-5F0816DA9259}" type="pres">
      <dgm:prSet presAssocID="{A30D83B2-E7A2-4876-8009-E208102F2145}" presName="negativeSpace" presStyleCnt="0"/>
      <dgm:spPr/>
      <dgm:t>
        <a:bodyPr/>
        <a:lstStyle/>
        <a:p>
          <a:endParaRPr lang="en-US"/>
        </a:p>
      </dgm:t>
    </dgm:pt>
    <dgm:pt modelId="{BC1EB770-AE64-40CB-AD00-E103CF91584C}" type="pres">
      <dgm:prSet presAssocID="{A30D83B2-E7A2-4876-8009-E208102F2145}" presName="childText" presStyleLbl="conFgAcc1" presStyleIdx="4" presStyleCnt="6">
        <dgm:presLayoutVars>
          <dgm:bulletEnabled val="1"/>
        </dgm:presLayoutVars>
      </dgm:prSet>
      <dgm:spPr/>
      <dgm:t>
        <a:bodyPr/>
        <a:lstStyle/>
        <a:p>
          <a:endParaRPr lang="en-US"/>
        </a:p>
      </dgm:t>
    </dgm:pt>
    <dgm:pt modelId="{3A48A0B1-637C-436A-8803-9C10D3C73618}" type="pres">
      <dgm:prSet presAssocID="{C8A0FBB2-F504-46C2-A555-BB18511FC540}" presName="spaceBetweenRectangles" presStyleCnt="0"/>
      <dgm:spPr/>
      <dgm:t>
        <a:bodyPr/>
        <a:lstStyle/>
        <a:p>
          <a:endParaRPr lang="en-US"/>
        </a:p>
      </dgm:t>
    </dgm:pt>
    <dgm:pt modelId="{8C74B16D-A672-40EF-984E-35A53497D7F0}" type="pres">
      <dgm:prSet presAssocID="{BA8C04CB-CA72-46C1-8358-D16024A84F5F}" presName="parentLin" presStyleCnt="0"/>
      <dgm:spPr/>
      <dgm:t>
        <a:bodyPr/>
        <a:lstStyle/>
        <a:p>
          <a:endParaRPr lang="en-US"/>
        </a:p>
      </dgm:t>
    </dgm:pt>
    <dgm:pt modelId="{33626291-31BA-485F-B33A-DC088DB46FD9}" type="pres">
      <dgm:prSet presAssocID="{BA8C04CB-CA72-46C1-8358-D16024A84F5F}" presName="parentLeftMargin" presStyleLbl="node1" presStyleIdx="4" presStyleCnt="6"/>
      <dgm:spPr/>
      <dgm:t>
        <a:bodyPr/>
        <a:lstStyle/>
        <a:p>
          <a:endParaRPr lang="en-US"/>
        </a:p>
      </dgm:t>
    </dgm:pt>
    <dgm:pt modelId="{7E7B36C4-A639-4BC3-81F6-41686959E133}" type="pres">
      <dgm:prSet presAssocID="{BA8C04CB-CA72-46C1-8358-D16024A84F5F}" presName="parentText" presStyleLbl="node1" presStyleIdx="5" presStyleCnt="6">
        <dgm:presLayoutVars>
          <dgm:chMax val="0"/>
          <dgm:bulletEnabled val="1"/>
        </dgm:presLayoutVars>
      </dgm:prSet>
      <dgm:spPr/>
      <dgm:t>
        <a:bodyPr/>
        <a:lstStyle/>
        <a:p>
          <a:endParaRPr lang="en-US"/>
        </a:p>
      </dgm:t>
    </dgm:pt>
    <dgm:pt modelId="{DD015872-7C34-4645-9BBE-CA0BBF3A6F0D}" type="pres">
      <dgm:prSet presAssocID="{BA8C04CB-CA72-46C1-8358-D16024A84F5F}" presName="negativeSpace" presStyleCnt="0"/>
      <dgm:spPr/>
      <dgm:t>
        <a:bodyPr/>
        <a:lstStyle/>
        <a:p>
          <a:endParaRPr lang="en-US"/>
        </a:p>
      </dgm:t>
    </dgm:pt>
    <dgm:pt modelId="{5B87CD9A-A7E3-4281-A2EB-C7AD05F0641D}" type="pres">
      <dgm:prSet presAssocID="{BA8C04CB-CA72-46C1-8358-D16024A84F5F}" presName="childText" presStyleLbl="conFgAcc1" presStyleIdx="5" presStyleCnt="6">
        <dgm:presLayoutVars>
          <dgm:bulletEnabled val="1"/>
        </dgm:presLayoutVars>
      </dgm:prSet>
      <dgm:spPr/>
      <dgm:t>
        <a:bodyPr/>
        <a:lstStyle/>
        <a:p>
          <a:endParaRPr lang="en-US"/>
        </a:p>
      </dgm:t>
    </dgm:pt>
  </dgm:ptLst>
  <dgm:cxnLst>
    <dgm:cxn modelId="{207E0BF4-1C94-444D-B008-53CB28AC2EF7}" srcId="{1C71FE13-628E-43CF-8EA3-C874F81A7B92}" destId="{6A8E249D-5E21-4AA2-976E-66797F1A03DF}" srcOrd="1" destOrd="0" parTransId="{FC3E6AE8-0C16-424C-AFD1-7EA34FB0498D}" sibTransId="{377F1E98-903D-4768-B027-8C2A7E50F728}"/>
    <dgm:cxn modelId="{283EADCF-2AF6-4976-B39C-568B94805BB7}" srcId="{1C71FE13-628E-43CF-8EA3-C874F81A7B92}" destId="{A29C9F7D-EA21-41C8-BD8C-2DEF336CE2E7}" srcOrd="3" destOrd="0" parTransId="{3FAD46A5-D175-4353-8166-988C5AE8AA60}" sibTransId="{F0FDE593-0963-448F-BFCE-E6A968FC5B40}"/>
    <dgm:cxn modelId="{BAF3A81C-EF61-43D5-8D5C-43A2BA11ADEE}" type="presOf" srcId="{6A8E249D-5E21-4AA2-976E-66797F1A03DF}" destId="{3BE74FAF-8D2E-4371-ADBA-511E010D6A79}" srcOrd="0" destOrd="0" presId="urn:microsoft.com/office/officeart/2005/8/layout/list1"/>
    <dgm:cxn modelId="{4A7720A0-7844-4104-A995-B0057E8BF494}" type="presOf" srcId="{BA8C04CB-CA72-46C1-8358-D16024A84F5F}" destId="{7E7B36C4-A639-4BC3-81F6-41686959E133}" srcOrd="1" destOrd="0" presId="urn:microsoft.com/office/officeart/2005/8/layout/list1"/>
    <dgm:cxn modelId="{20D4566C-510B-4C6F-9F58-75D987885236}" srcId="{1C71FE13-628E-43CF-8EA3-C874F81A7B92}" destId="{A89AB916-999E-498E-95CA-8B385ECA6FCA}" srcOrd="2" destOrd="0" parTransId="{86C5A057-5715-46D7-9EA2-BB0B4ADB7638}" sibTransId="{DAF3B028-99A4-42E9-8150-69E16D7420F0}"/>
    <dgm:cxn modelId="{F60E91FE-99EE-4532-8E87-80CDB887CD22}" srcId="{1C71FE13-628E-43CF-8EA3-C874F81A7B92}" destId="{BA8C04CB-CA72-46C1-8358-D16024A84F5F}" srcOrd="5" destOrd="0" parTransId="{DBC6EA40-DF33-4EAB-BDE0-562976A58071}" sibTransId="{E05812D5-A40F-461F-817F-0015916AF18B}"/>
    <dgm:cxn modelId="{BC0DF2D6-BC6E-47FF-8FCD-F44EC37504B0}" type="presOf" srcId="{6A8E249D-5E21-4AA2-976E-66797F1A03DF}" destId="{3073376A-D381-497B-AA19-C365B2C8051C}" srcOrd="1" destOrd="0" presId="urn:microsoft.com/office/officeart/2005/8/layout/list1"/>
    <dgm:cxn modelId="{29096F15-CB6D-45D1-9A7F-26EDC4822EB8}" type="presOf" srcId="{A29C9F7D-EA21-41C8-BD8C-2DEF336CE2E7}" destId="{850FEB19-4E81-42F9-A5B3-8E21DA13944F}" srcOrd="1" destOrd="0" presId="urn:microsoft.com/office/officeart/2005/8/layout/list1"/>
    <dgm:cxn modelId="{431FB332-E15A-41B7-9835-C9C9740CCDBC}" type="presOf" srcId="{8432279C-C073-41B3-B49D-B89971326049}" destId="{E75756FA-A5A0-4FE5-BA63-8425AE9A3A67}" srcOrd="0" destOrd="0" presId="urn:microsoft.com/office/officeart/2005/8/layout/list1"/>
    <dgm:cxn modelId="{86C1300F-3A42-4ACF-A3E2-FC5D3171831A}" type="presOf" srcId="{A29C9F7D-EA21-41C8-BD8C-2DEF336CE2E7}" destId="{636F962D-A9F7-4C0B-8EA5-D25CF1FF1CF9}" srcOrd="0" destOrd="0" presId="urn:microsoft.com/office/officeart/2005/8/layout/list1"/>
    <dgm:cxn modelId="{69C766D0-9625-4E17-8D8D-833393B835B1}" type="presOf" srcId="{1C71FE13-628E-43CF-8EA3-C874F81A7B92}" destId="{E2030AA3-CEB3-4CB6-A62B-BD4463FB393F}" srcOrd="0" destOrd="0" presId="urn:microsoft.com/office/officeart/2005/8/layout/list1"/>
    <dgm:cxn modelId="{6A74DEB9-DAE3-4E46-9ED0-956C831A73DF}" srcId="{1C71FE13-628E-43CF-8EA3-C874F81A7B92}" destId="{A30D83B2-E7A2-4876-8009-E208102F2145}" srcOrd="4" destOrd="0" parTransId="{6357CF78-6E76-4A0A-A626-D263E9270058}" sibTransId="{C8A0FBB2-F504-46C2-A555-BB18511FC540}"/>
    <dgm:cxn modelId="{CE2B0511-A000-4F16-B968-61AD39CCE91B}" type="presOf" srcId="{A89AB916-999E-498E-95CA-8B385ECA6FCA}" destId="{507AA2FF-85BD-459F-9559-1C6AA09028DF}" srcOrd="1" destOrd="0" presId="urn:microsoft.com/office/officeart/2005/8/layout/list1"/>
    <dgm:cxn modelId="{9027AFD2-A2DA-45A2-ABC1-4542FA93CBBB}" type="presOf" srcId="{A89AB916-999E-498E-95CA-8B385ECA6FCA}" destId="{5A0CF0B3-0184-4973-A3E1-BAE96B757E72}" srcOrd="0" destOrd="0" presId="urn:microsoft.com/office/officeart/2005/8/layout/list1"/>
    <dgm:cxn modelId="{495783BE-2625-4D55-8E48-7EA2524F2688}" type="presOf" srcId="{BA8C04CB-CA72-46C1-8358-D16024A84F5F}" destId="{33626291-31BA-485F-B33A-DC088DB46FD9}" srcOrd="0" destOrd="0" presId="urn:microsoft.com/office/officeart/2005/8/layout/list1"/>
    <dgm:cxn modelId="{01498D94-51C7-44A2-9EC1-6327BDAC4B42}" type="presOf" srcId="{A30D83B2-E7A2-4876-8009-E208102F2145}" destId="{3DDD91DC-7CA5-4A93-836F-52E30774AD0E}" srcOrd="0" destOrd="0" presId="urn:microsoft.com/office/officeart/2005/8/layout/list1"/>
    <dgm:cxn modelId="{5B3C5F72-92EC-4C05-A16D-36A14329B55A}" srcId="{1C71FE13-628E-43CF-8EA3-C874F81A7B92}" destId="{8432279C-C073-41B3-B49D-B89971326049}" srcOrd="0" destOrd="0" parTransId="{C5F49DBF-2A8F-4688-946B-026F97F7CFCD}" sibTransId="{C455FF5E-B17F-44B1-B76B-5CFF312F2E10}"/>
    <dgm:cxn modelId="{D3676071-C759-417F-8B61-FD80F954BFBD}" type="presOf" srcId="{8432279C-C073-41B3-B49D-B89971326049}" destId="{CB383053-90B9-4AE7-8DF7-1ABDEFA55D0D}" srcOrd="1" destOrd="0" presId="urn:microsoft.com/office/officeart/2005/8/layout/list1"/>
    <dgm:cxn modelId="{98E0178A-0D97-4AB2-ABF9-9404BAB9DA60}" type="presOf" srcId="{A30D83B2-E7A2-4876-8009-E208102F2145}" destId="{1DEA7650-2704-48B0-96E5-F19A2CA24340}" srcOrd="1" destOrd="0" presId="urn:microsoft.com/office/officeart/2005/8/layout/list1"/>
    <dgm:cxn modelId="{F713E798-AA1A-41D1-92C1-B327E67FCE31}" type="presParOf" srcId="{E2030AA3-CEB3-4CB6-A62B-BD4463FB393F}" destId="{EBEE02EF-064E-42CE-B15B-C41A208856A8}" srcOrd="0" destOrd="0" presId="urn:microsoft.com/office/officeart/2005/8/layout/list1"/>
    <dgm:cxn modelId="{974EFD88-192C-4C4C-822E-0B87F4488CC5}" type="presParOf" srcId="{EBEE02EF-064E-42CE-B15B-C41A208856A8}" destId="{E75756FA-A5A0-4FE5-BA63-8425AE9A3A67}" srcOrd="0" destOrd="0" presId="urn:microsoft.com/office/officeart/2005/8/layout/list1"/>
    <dgm:cxn modelId="{ECB24622-9D75-4733-95E6-0F26A7B1EFBB}" type="presParOf" srcId="{EBEE02EF-064E-42CE-B15B-C41A208856A8}" destId="{CB383053-90B9-4AE7-8DF7-1ABDEFA55D0D}" srcOrd="1" destOrd="0" presId="urn:microsoft.com/office/officeart/2005/8/layout/list1"/>
    <dgm:cxn modelId="{0E59F49E-80FC-414B-924B-713DBD35A204}" type="presParOf" srcId="{E2030AA3-CEB3-4CB6-A62B-BD4463FB393F}" destId="{94EE1BDD-E324-413B-A275-DD534AE1AA64}" srcOrd="1" destOrd="0" presId="urn:microsoft.com/office/officeart/2005/8/layout/list1"/>
    <dgm:cxn modelId="{D460D736-BDDD-4B7E-9869-70919106404B}" type="presParOf" srcId="{E2030AA3-CEB3-4CB6-A62B-BD4463FB393F}" destId="{073E3457-215E-41A8-9D68-C011EB3A4E98}" srcOrd="2" destOrd="0" presId="urn:microsoft.com/office/officeart/2005/8/layout/list1"/>
    <dgm:cxn modelId="{F7800432-62D9-48DA-AC4A-6F6421675303}" type="presParOf" srcId="{E2030AA3-CEB3-4CB6-A62B-BD4463FB393F}" destId="{A4596413-B0D1-42B7-80DC-B2F00A170010}" srcOrd="3" destOrd="0" presId="urn:microsoft.com/office/officeart/2005/8/layout/list1"/>
    <dgm:cxn modelId="{540273EC-165E-4F70-90F7-E24245DE0E9E}" type="presParOf" srcId="{E2030AA3-CEB3-4CB6-A62B-BD4463FB393F}" destId="{5B0F1523-FD3B-40DB-96ED-A3927717EE31}" srcOrd="4" destOrd="0" presId="urn:microsoft.com/office/officeart/2005/8/layout/list1"/>
    <dgm:cxn modelId="{69534B28-A047-4628-B510-CF14A003670B}" type="presParOf" srcId="{5B0F1523-FD3B-40DB-96ED-A3927717EE31}" destId="{3BE74FAF-8D2E-4371-ADBA-511E010D6A79}" srcOrd="0" destOrd="0" presId="urn:microsoft.com/office/officeart/2005/8/layout/list1"/>
    <dgm:cxn modelId="{7EF7A5AB-1C8C-49E3-9269-9ACD5E53F9EB}" type="presParOf" srcId="{5B0F1523-FD3B-40DB-96ED-A3927717EE31}" destId="{3073376A-D381-497B-AA19-C365B2C8051C}" srcOrd="1" destOrd="0" presId="urn:microsoft.com/office/officeart/2005/8/layout/list1"/>
    <dgm:cxn modelId="{F80E2B02-6C42-4406-9FAD-ECFA4EDDA6C6}" type="presParOf" srcId="{E2030AA3-CEB3-4CB6-A62B-BD4463FB393F}" destId="{3C30C3C1-2851-4015-8B4C-BC048A45D39A}" srcOrd="5" destOrd="0" presId="urn:microsoft.com/office/officeart/2005/8/layout/list1"/>
    <dgm:cxn modelId="{D5D57CE7-3139-476E-95AA-30661C61187E}" type="presParOf" srcId="{E2030AA3-CEB3-4CB6-A62B-BD4463FB393F}" destId="{8766E096-1C7B-41D3-B815-20512B525EA3}" srcOrd="6" destOrd="0" presId="urn:microsoft.com/office/officeart/2005/8/layout/list1"/>
    <dgm:cxn modelId="{6D17F879-D7D9-4019-ABBC-38AA7FF5FB08}" type="presParOf" srcId="{E2030AA3-CEB3-4CB6-A62B-BD4463FB393F}" destId="{31A13E92-EA23-4F82-BE86-F347DCEEE9AF}" srcOrd="7" destOrd="0" presId="urn:microsoft.com/office/officeart/2005/8/layout/list1"/>
    <dgm:cxn modelId="{8D26B3BD-27D9-449D-B86F-F49D79E882A5}" type="presParOf" srcId="{E2030AA3-CEB3-4CB6-A62B-BD4463FB393F}" destId="{8AE3C24C-AE4F-4315-9766-73CFC2F47574}" srcOrd="8" destOrd="0" presId="urn:microsoft.com/office/officeart/2005/8/layout/list1"/>
    <dgm:cxn modelId="{6BC2B2D6-661C-41F6-80C9-6139FA5FE12A}" type="presParOf" srcId="{8AE3C24C-AE4F-4315-9766-73CFC2F47574}" destId="{5A0CF0B3-0184-4973-A3E1-BAE96B757E72}" srcOrd="0" destOrd="0" presId="urn:microsoft.com/office/officeart/2005/8/layout/list1"/>
    <dgm:cxn modelId="{BC308BEB-BA47-4289-ABBA-40751D0DD8BD}" type="presParOf" srcId="{8AE3C24C-AE4F-4315-9766-73CFC2F47574}" destId="{507AA2FF-85BD-459F-9559-1C6AA09028DF}" srcOrd="1" destOrd="0" presId="urn:microsoft.com/office/officeart/2005/8/layout/list1"/>
    <dgm:cxn modelId="{F315EB76-F174-49E6-851E-89BDFE7D99DA}" type="presParOf" srcId="{E2030AA3-CEB3-4CB6-A62B-BD4463FB393F}" destId="{4B0D3315-223B-4807-8109-0C3C4FA2E05E}" srcOrd="9" destOrd="0" presId="urn:microsoft.com/office/officeart/2005/8/layout/list1"/>
    <dgm:cxn modelId="{33178ADF-623C-46B6-8FF5-C3FA14D0E56D}" type="presParOf" srcId="{E2030AA3-CEB3-4CB6-A62B-BD4463FB393F}" destId="{3BF93F7F-E797-470A-A0E9-AE35E97A7A86}" srcOrd="10" destOrd="0" presId="urn:microsoft.com/office/officeart/2005/8/layout/list1"/>
    <dgm:cxn modelId="{4C5E9B8C-B83F-406D-81B2-9EFD0E9ABD02}" type="presParOf" srcId="{E2030AA3-CEB3-4CB6-A62B-BD4463FB393F}" destId="{6CAA3801-9CAF-4400-966A-57F05D56A5C4}" srcOrd="11" destOrd="0" presId="urn:microsoft.com/office/officeart/2005/8/layout/list1"/>
    <dgm:cxn modelId="{D4DAF4EB-63E5-4E3C-B0F5-9951B5D6CE28}" type="presParOf" srcId="{E2030AA3-CEB3-4CB6-A62B-BD4463FB393F}" destId="{720362B3-41BA-4EBB-BF5E-EDB91B6EA205}" srcOrd="12" destOrd="0" presId="urn:microsoft.com/office/officeart/2005/8/layout/list1"/>
    <dgm:cxn modelId="{0A49B77C-AAC7-42F9-ADA6-E2B4EBA04E75}" type="presParOf" srcId="{720362B3-41BA-4EBB-BF5E-EDB91B6EA205}" destId="{636F962D-A9F7-4C0B-8EA5-D25CF1FF1CF9}" srcOrd="0" destOrd="0" presId="urn:microsoft.com/office/officeart/2005/8/layout/list1"/>
    <dgm:cxn modelId="{5384B73C-F695-4458-8882-B0CCC123066D}" type="presParOf" srcId="{720362B3-41BA-4EBB-BF5E-EDB91B6EA205}" destId="{850FEB19-4E81-42F9-A5B3-8E21DA13944F}" srcOrd="1" destOrd="0" presId="urn:microsoft.com/office/officeart/2005/8/layout/list1"/>
    <dgm:cxn modelId="{0B023A02-AAFE-4368-9B16-8867121078EC}" type="presParOf" srcId="{E2030AA3-CEB3-4CB6-A62B-BD4463FB393F}" destId="{E79E2BB9-C975-49E1-BD6E-2EE5D631D2C1}" srcOrd="13" destOrd="0" presId="urn:microsoft.com/office/officeart/2005/8/layout/list1"/>
    <dgm:cxn modelId="{A441A221-FAA7-44AC-B55A-DB819B4DC54C}" type="presParOf" srcId="{E2030AA3-CEB3-4CB6-A62B-BD4463FB393F}" destId="{A807D95A-B615-4BFC-8914-05DEA2BFC863}" srcOrd="14" destOrd="0" presId="urn:microsoft.com/office/officeart/2005/8/layout/list1"/>
    <dgm:cxn modelId="{C1796441-157D-440B-A148-7B02E8E3555F}" type="presParOf" srcId="{E2030AA3-CEB3-4CB6-A62B-BD4463FB393F}" destId="{10A1FF81-0110-49D1-8E04-D4FC9472650F}" srcOrd="15" destOrd="0" presId="urn:microsoft.com/office/officeart/2005/8/layout/list1"/>
    <dgm:cxn modelId="{91922E46-EF30-454B-91F2-F72928E9DA61}" type="presParOf" srcId="{E2030AA3-CEB3-4CB6-A62B-BD4463FB393F}" destId="{8DC47FB2-2008-4E75-8536-CB8D2E2BA778}" srcOrd="16" destOrd="0" presId="urn:microsoft.com/office/officeart/2005/8/layout/list1"/>
    <dgm:cxn modelId="{ED2722F1-AA60-4CF3-95C0-822F68A1E82B}" type="presParOf" srcId="{8DC47FB2-2008-4E75-8536-CB8D2E2BA778}" destId="{3DDD91DC-7CA5-4A93-836F-52E30774AD0E}" srcOrd="0" destOrd="0" presId="urn:microsoft.com/office/officeart/2005/8/layout/list1"/>
    <dgm:cxn modelId="{9A69B809-1197-4E14-A261-D9A323145C07}" type="presParOf" srcId="{8DC47FB2-2008-4E75-8536-CB8D2E2BA778}" destId="{1DEA7650-2704-48B0-96E5-F19A2CA24340}" srcOrd="1" destOrd="0" presId="urn:microsoft.com/office/officeart/2005/8/layout/list1"/>
    <dgm:cxn modelId="{D73CE182-B684-4EC9-86E8-82679603DA6C}" type="presParOf" srcId="{E2030AA3-CEB3-4CB6-A62B-BD4463FB393F}" destId="{926C36FA-C324-4D6B-9167-5F0816DA9259}" srcOrd="17" destOrd="0" presId="urn:microsoft.com/office/officeart/2005/8/layout/list1"/>
    <dgm:cxn modelId="{A1BDB38E-2C17-4636-A83D-5543CDB77E07}" type="presParOf" srcId="{E2030AA3-CEB3-4CB6-A62B-BD4463FB393F}" destId="{BC1EB770-AE64-40CB-AD00-E103CF91584C}" srcOrd="18" destOrd="0" presId="urn:microsoft.com/office/officeart/2005/8/layout/list1"/>
    <dgm:cxn modelId="{6CED7109-FB3C-4840-9032-0DBC73CE26AD}" type="presParOf" srcId="{E2030AA3-CEB3-4CB6-A62B-BD4463FB393F}" destId="{3A48A0B1-637C-436A-8803-9C10D3C73618}" srcOrd="19" destOrd="0" presId="urn:microsoft.com/office/officeart/2005/8/layout/list1"/>
    <dgm:cxn modelId="{13E339ED-FF86-403D-BF24-6E66777B0392}" type="presParOf" srcId="{E2030AA3-CEB3-4CB6-A62B-BD4463FB393F}" destId="{8C74B16D-A672-40EF-984E-35A53497D7F0}" srcOrd="20" destOrd="0" presId="urn:microsoft.com/office/officeart/2005/8/layout/list1"/>
    <dgm:cxn modelId="{2448BCCA-55E0-403D-85A1-73CF5BF2AEF3}" type="presParOf" srcId="{8C74B16D-A672-40EF-984E-35A53497D7F0}" destId="{33626291-31BA-485F-B33A-DC088DB46FD9}" srcOrd="0" destOrd="0" presId="urn:microsoft.com/office/officeart/2005/8/layout/list1"/>
    <dgm:cxn modelId="{B1B56750-8B23-43D9-AE96-4A4A1959B2FF}" type="presParOf" srcId="{8C74B16D-A672-40EF-984E-35A53497D7F0}" destId="{7E7B36C4-A639-4BC3-81F6-41686959E133}" srcOrd="1" destOrd="0" presId="urn:microsoft.com/office/officeart/2005/8/layout/list1"/>
    <dgm:cxn modelId="{33E14E65-0B6E-466D-8D44-857C69B9F577}" type="presParOf" srcId="{E2030AA3-CEB3-4CB6-A62B-BD4463FB393F}" destId="{DD015872-7C34-4645-9BBE-CA0BBF3A6F0D}" srcOrd="21" destOrd="0" presId="urn:microsoft.com/office/officeart/2005/8/layout/list1"/>
    <dgm:cxn modelId="{C8F00346-CB13-44CC-91E1-14745AE18D18}" type="presParOf" srcId="{E2030AA3-CEB3-4CB6-A62B-BD4463FB393F}" destId="{5B87CD9A-A7E3-4281-A2EB-C7AD05F0641D}" srcOrd="22" destOrd="0" presId="urn:microsoft.com/office/officeart/2005/8/layout/list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71FE13-628E-43CF-8EA3-C874F81A7B92}"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6A8E249D-5E21-4AA2-976E-66797F1A03DF}">
      <dgm:prSet phldrT="[Text]" custT="1"/>
      <dgm:spPr/>
      <dgm:t>
        <a:bodyPr/>
        <a:lstStyle/>
        <a:p>
          <a:pPr>
            <a:lnSpc>
              <a:spcPct val="100000"/>
            </a:lnSpc>
            <a:spcAft>
              <a:spcPts val="0"/>
            </a:spcAft>
          </a:pPr>
          <a:r>
            <a:rPr lang="en-US" sz="1200" b="1" i="0" cap="small" baseline="0" dirty="0" smtClean="0"/>
            <a:t>LEGAL AFFAIRS &amp; REGULATION DEVELOPMENT</a:t>
          </a:r>
        </a:p>
      </dgm:t>
    </dgm:pt>
    <dgm:pt modelId="{FC3E6AE8-0C16-424C-AFD1-7EA34FB0498D}" type="parTrans" cxnId="{207E0BF4-1C94-444D-B008-53CB28AC2EF7}">
      <dgm:prSet/>
      <dgm:spPr/>
      <dgm:t>
        <a:bodyPr/>
        <a:lstStyle/>
        <a:p>
          <a:endParaRPr lang="en-US" sz="1200"/>
        </a:p>
      </dgm:t>
    </dgm:pt>
    <dgm:pt modelId="{377F1E98-903D-4768-B027-8C2A7E50F728}" type="sibTrans" cxnId="{207E0BF4-1C94-444D-B008-53CB28AC2EF7}">
      <dgm:prSet/>
      <dgm:spPr/>
      <dgm:t>
        <a:bodyPr/>
        <a:lstStyle/>
        <a:p>
          <a:endParaRPr lang="en-US" sz="1200"/>
        </a:p>
      </dgm:t>
    </dgm:pt>
    <dgm:pt modelId="{A89AB916-999E-498E-95CA-8B385ECA6FCA}">
      <dgm:prSet phldrT="[Text]" custT="1"/>
      <dgm:spPr/>
      <dgm:t>
        <a:bodyPr/>
        <a:lstStyle/>
        <a:p>
          <a:pPr>
            <a:lnSpc>
              <a:spcPct val="100000"/>
            </a:lnSpc>
            <a:spcAft>
              <a:spcPts val="0"/>
            </a:spcAft>
          </a:pPr>
          <a:r>
            <a:rPr lang="en-US" sz="1200" b="1" cap="small" baseline="0" dirty="0" smtClean="0"/>
            <a:t>COMMUNICATIONS</a:t>
          </a:r>
        </a:p>
      </dgm:t>
    </dgm:pt>
    <dgm:pt modelId="{86C5A057-5715-46D7-9EA2-BB0B4ADB7638}" type="parTrans" cxnId="{20D4566C-510B-4C6F-9F58-75D987885236}">
      <dgm:prSet/>
      <dgm:spPr/>
      <dgm:t>
        <a:bodyPr/>
        <a:lstStyle/>
        <a:p>
          <a:endParaRPr lang="en-US" sz="1200"/>
        </a:p>
      </dgm:t>
    </dgm:pt>
    <dgm:pt modelId="{DAF3B028-99A4-42E9-8150-69E16D7420F0}" type="sibTrans" cxnId="{20D4566C-510B-4C6F-9F58-75D987885236}">
      <dgm:prSet/>
      <dgm:spPr/>
      <dgm:t>
        <a:bodyPr/>
        <a:lstStyle/>
        <a:p>
          <a:endParaRPr lang="en-US" sz="1200"/>
        </a:p>
      </dgm:t>
    </dgm:pt>
    <dgm:pt modelId="{A29C9F7D-EA21-41C8-BD8C-2DEF336CE2E7}">
      <dgm:prSet phldrT="[Text]" custT="1"/>
      <dgm:spPr/>
      <dgm:t>
        <a:bodyPr/>
        <a:lstStyle/>
        <a:p>
          <a:pPr>
            <a:lnSpc>
              <a:spcPct val="100000"/>
            </a:lnSpc>
            <a:spcAft>
              <a:spcPts val="0"/>
            </a:spcAft>
          </a:pPr>
          <a:r>
            <a:rPr lang="en-US" sz="1200" b="1" i="0" cap="small" baseline="0" dirty="0" smtClean="0"/>
            <a:t>CRIMINAL INVESTIGATIONS</a:t>
          </a:r>
        </a:p>
      </dgm:t>
    </dgm:pt>
    <dgm:pt modelId="{3FAD46A5-D175-4353-8166-988C5AE8AA60}" type="parTrans" cxnId="{283EADCF-2AF6-4976-B39C-568B94805BB7}">
      <dgm:prSet/>
      <dgm:spPr/>
      <dgm:t>
        <a:bodyPr/>
        <a:lstStyle/>
        <a:p>
          <a:endParaRPr lang="en-US" sz="1200"/>
        </a:p>
      </dgm:t>
    </dgm:pt>
    <dgm:pt modelId="{F0FDE593-0963-448F-BFCE-E6A968FC5B40}" type="sibTrans" cxnId="{283EADCF-2AF6-4976-B39C-568B94805BB7}">
      <dgm:prSet/>
      <dgm:spPr/>
      <dgm:t>
        <a:bodyPr/>
        <a:lstStyle/>
        <a:p>
          <a:endParaRPr lang="en-US" sz="1200"/>
        </a:p>
      </dgm:t>
    </dgm:pt>
    <dgm:pt modelId="{8432279C-C073-41B3-B49D-B89971326049}">
      <dgm:prSet phldrT="[Text]" custT="1"/>
      <dgm:spPr/>
      <dgm:t>
        <a:bodyPr/>
        <a:lstStyle/>
        <a:p>
          <a:pPr>
            <a:lnSpc>
              <a:spcPct val="100000"/>
            </a:lnSpc>
            <a:spcAft>
              <a:spcPts val="0"/>
            </a:spcAft>
          </a:pPr>
          <a:r>
            <a:rPr lang="en-US" sz="1200" b="1" cap="small" baseline="0" dirty="0" smtClean="0"/>
            <a:t>Business, community outreach &amp; incentives</a:t>
          </a:r>
        </a:p>
      </dgm:t>
    </dgm:pt>
    <dgm:pt modelId="{C5F49DBF-2A8F-4688-946B-026F97F7CFCD}" type="parTrans" cxnId="{5B3C5F72-92EC-4C05-A16D-36A14329B55A}">
      <dgm:prSet/>
      <dgm:spPr/>
      <dgm:t>
        <a:bodyPr/>
        <a:lstStyle/>
        <a:p>
          <a:endParaRPr lang="en-US" sz="1200"/>
        </a:p>
      </dgm:t>
    </dgm:pt>
    <dgm:pt modelId="{C455FF5E-B17F-44B1-B76B-5CFF312F2E10}" type="sibTrans" cxnId="{5B3C5F72-92EC-4C05-A16D-36A14329B55A}">
      <dgm:prSet/>
      <dgm:spPr/>
      <dgm:t>
        <a:bodyPr/>
        <a:lstStyle/>
        <a:p>
          <a:endParaRPr lang="en-US" sz="1200"/>
        </a:p>
      </dgm:t>
    </dgm:pt>
    <dgm:pt modelId="{E2030AA3-CEB3-4CB6-A62B-BD4463FB393F}" type="pres">
      <dgm:prSet presAssocID="{1C71FE13-628E-43CF-8EA3-C874F81A7B92}" presName="linear" presStyleCnt="0">
        <dgm:presLayoutVars>
          <dgm:dir/>
          <dgm:animLvl val="lvl"/>
          <dgm:resizeHandles val="exact"/>
        </dgm:presLayoutVars>
      </dgm:prSet>
      <dgm:spPr/>
      <dgm:t>
        <a:bodyPr/>
        <a:lstStyle/>
        <a:p>
          <a:endParaRPr lang="en-US"/>
        </a:p>
      </dgm:t>
    </dgm:pt>
    <dgm:pt modelId="{EBEE02EF-064E-42CE-B15B-C41A208856A8}" type="pres">
      <dgm:prSet presAssocID="{8432279C-C073-41B3-B49D-B89971326049}" presName="parentLin" presStyleCnt="0"/>
      <dgm:spPr/>
      <dgm:t>
        <a:bodyPr/>
        <a:lstStyle/>
        <a:p>
          <a:endParaRPr lang="en-US"/>
        </a:p>
      </dgm:t>
    </dgm:pt>
    <dgm:pt modelId="{E75756FA-A5A0-4FE5-BA63-8425AE9A3A67}" type="pres">
      <dgm:prSet presAssocID="{8432279C-C073-41B3-B49D-B89971326049}" presName="parentLeftMargin" presStyleLbl="node1" presStyleIdx="0" presStyleCnt="4"/>
      <dgm:spPr/>
      <dgm:t>
        <a:bodyPr/>
        <a:lstStyle/>
        <a:p>
          <a:endParaRPr lang="en-US"/>
        </a:p>
      </dgm:t>
    </dgm:pt>
    <dgm:pt modelId="{CB383053-90B9-4AE7-8DF7-1ABDEFA55D0D}" type="pres">
      <dgm:prSet presAssocID="{8432279C-C073-41B3-B49D-B89971326049}" presName="parentText" presStyleLbl="node1" presStyleIdx="0" presStyleCnt="4" custScaleY="152168">
        <dgm:presLayoutVars>
          <dgm:chMax val="0"/>
          <dgm:bulletEnabled val="1"/>
        </dgm:presLayoutVars>
      </dgm:prSet>
      <dgm:spPr/>
      <dgm:t>
        <a:bodyPr/>
        <a:lstStyle/>
        <a:p>
          <a:endParaRPr lang="en-US"/>
        </a:p>
      </dgm:t>
    </dgm:pt>
    <dgm:pt modelId="{94EE1BDD-E324-413B-A275-DD534AE1AA64}" type="pres">
      <dgm:prSet presAssocID="{8432279C-C073-41B3-B49D-B89971326049}" presName="negativeSpace" presStyleCnt="0"/>
      <dgm:spPr/>
      <dgm:t>
        <a:bodyPr/>
        <a:lstStyle/>
        <a:p>
          <a:endParaRPr lang="en-US"/>
        </a:p>
      </dgm:t>
    </dgm:pt>
    <dgm:pt modelId="{073E3457-215E-41A8-9D68-C011EB3A4E98}" type="pres">
      <dgm:prSet presAssocID="{8432279C-C073-41B3-B49D-B89971326049}" presName="childText" presStyleLbl="conFgAcc1" presStyleIdx="0" presStyleCnt="4" custScaleX="87816">
        <dgm:presLayoutVars>
          <dgm:bulletEnabled val="1"/>
        </dgm:presLayoutVars>
      </dgm:prSet>
      <dgm:spPr/>
      <dgm:t>
        <a:bodyPr/>
        <a:lstStyle/>
        <a:p>
          <a:endParaRPr lang="en-US"/>
        </a:p>
      </dgm:t>
    </dgm:pt>
    <dgm:pt modelId="{A4596413-B0D1-42B7-80DC-B2F00A170010}" type="pres">
      <dgm:prSet presAssocID="{C455FF5E-B17F-44B1-B76B-5CFF312F2E10}" presName="spaceBetweenRectangles" presStyleCnt="0"/>
      <dgm:spPr/>
      <dgm:t>
        <a:bodyPr/>
        <a:lstStyle/>
        <a:p>
          <a:endParaRPr lang="en-US"/>
        </a:p>
      </dgm:t>
    </dgm:pt>
    <dgm:pt modelId="{5B0F1523-FD3B-40DB-96ED-A3927717EE31}" type="pres">
      <dgm:prSet presAssocID="{6A8E249D-5E21-4AA2-976E-66797F1A03DF}" presName="parentLin" presStyleCnt="0"/>
      <dgm:spPr/>
      <dgm:t>
        <a:bodyPr/>
        <a:lstStyle/>
        <a:p>
          <a:endParaRPr lang="en-US"/>
        </a:p>
      </dgm:t>
    </dgm:pt>
    <dgm:pt modelId="{3BE74FAF-8D2E-4371-ADBA-511E010D6A79}" type="pres">
      <dgm:prSet presAssocID="{6A8E249D-5E21-4AA2-976E-66797F1A03DF}" presName="parentLeftMargin" presStyleLbl="node1" presStyleIdx="0" presStyleCnt="4"/>
      <dgm:spPr/>
      <dgm:t>
        <a:bodyPr/>
        <a:lstStyle/>
        <a:p>
          <a:endParaRPr lang="en-US"/>
        </a:p>
      </dgm:t>
    </dgm:pt>
    <dgm:pt modelId="{3073376A-D381-497B-AA19-C365B2C8051C}" type="pres">
      <dgm:prSet presAssocID="{6A8E249D-5E21-4AA2-976E-66797F1A03DF}" presName="parentText" presStyleLbl="node1" presStyleIdx="1" presStyleCnt="4" custScaleX="123980" custScaleY="127023" custLinFactNeighborX="-25000" custLinFactNeighborY="-1387">
        <dgm:presLayoutVars>
          <dgm:chMax val="0"/>
          <dgm:bulletEnabled val="1"/>
        </dgm:presLayoutVars>
      </dgm:prSet>
      <dgm:spPr/>
      <dgm:t>
        <a:bodyPr/>
        <a:lstStyle/>
        <a:p>
          <a:endParaRPr lang="en-US"/>
        </a:p>
      </dgm:t>
    </dgm:pt>
    <dgm:pt modelId="{3C30C3C1-2851-4015-8B4C-BC048A45D39A}" type="pres">
      <dgm:prSet presAssocID="{6A8E249D-5E21-4AA2-976E-66797F1A03DF}" presName="negativeSpace" presStyleCnt="0"/>
      <dgm:spPr/>
      <dgm:t>
        <a:bodyPr/>
        <a:lstStyle/>
        <a:p>
          <a:endParaRPr lang="en-US"/>
        </a:p>
      </dgm:t>
    </dgm:pt>
    <dgm:pt modelId="{8766E096-1C7B-41D3-B815-20512B525EA3}" type="pres">
      <dgm:prSet presAssocID="{6A8E249D-5E21-4AA2-976E-66797F1A03DF}" presName="childText" presStyleLbl="conFgAcc1" presStyleIdx="1" presStyleCnt="4" custScaleX="86206">
        <dgm:presLayoutVars>
          <dgm:bulletEnabled val="1"/>
        </dgm:presLayoutVars>
      </dgm:prSet>
      <dgm:spPr/>
      <dgm:t>
        <a:bodyPr/>
        <a:lstStyle/>
        <a:p>
          <a:endParaRPr lang="en-US"/>
        </a:p>
      </dgm:t>
    </dgm:pt>
    <dgm:pt modelId="{31A13E92-EA23-4F82-BE86-F347DCEEE9AF}" type="pres">
      <dgm:prSet presAssocID="{377F1E98-903D-4768-B027-8C2A7E50F728}" presName="spaceBetweenRectangles" presStyleCnt="0"/>
      <dgm:spPr/>
      <dgm:t>
        <a:bodyPr/>
        <a:lstStyle/>
        <a:p>
          <a:endParaRPr lang="en-US"/>
        </a:p>
      </dgm:t>
    </dgm:pt>
    <dgm:pt modelId="{8AE3C24C-AE4F-4315-9766-73CFC2F47574}" type="pres">
      <dgm:prSet presAssocID="{A89AB916-999E-498E-95CA-8B385ECA6FCA}" presName="parentLin" presStyleCnt="0"/>
      <dgm:spPr/>
      <dgm:t>
        <a:bodyPr/>
        <a:lstStyle/>
        <a:p>
          <a:endParaRPr lang="en-US"/>
        </a:p>
      </dgm:t>
    </dgm:pt>
    <dgm:pt modelId="{5A0CF0B3-0184-4973-A3E1-BAE96B757E72}" type="pres">
      <dgm:prSet presAssocID="{A89AB916-999E-498E-95CA-8B385ECA6FCA}" presName="parentLeftMargin" presStyleLbl="node1" presStyleIdx="1" presStyleCnt="4"/>
      <dgm:spPr/>
      <dgm:t>
        <a:bodyPr/>
        <a:lstStyle/>
        <a:p>
          <a:endParaRPr lang="en-US"/>
        </a:p>
      </dgm:t>
    </dgm:pt>
    <dgm:pt modelId="{507AA2FF-85BD-459F-9559-1C6AA09028DF}" type="pres">
      <dgm:prSet presAssocID="{A89AB916-999E-498E-95CA-8B385ECA6FCA}" presName="parentText" presStyleLbl="node1" presStyleIdx="2" presStyleCnt="4" custScaleX="120408">
        <dgm:presLayoutVars>
          <dgm:chMax val="0"/>
          <dgm:bulletEnabled val="1"/>
        </dgm:presLayoutVars>
      </dgm:prSet>
      <dgm:spPr/>
      <dgm:t>
        <a:bodyPr/>
        <a:lstStyle/>
        <a:p>
          <a:endParaRPr lang="en-US"/>
        </a:p>
      </dgm:t>
    </dgm:pt>
    <dgm:pt modelId="{4B0D3315-223B-4807-8109-0C3C4FA2E05E}" type="pres">
      <dgm:prSet presAssocID="{A89AB916-999E-498E-95CA-8B385ECA6FCA}" presName="negativeSpace" presStyleCnt="0"/>
      <dgm:spPr/>
      <dgm:t>
        <a:bodyPr/>
        <a:lstStyle/>
        <a:p>
          <a:endParaRPr lang="en-US"/>
        </a:p>
      </dgm:t>
    </dgm:pt>
    <dgm:pt modelId="{3BF93F7F-E797-470A-A0E9-AE35E97A7A86}" type="pres">
      <dgm:prSet presAssocID="{A89AB916-999E-498E-95CA-8B385ECA6FCA}" presName="childText" presStyleLbl="conFgAcc1" presStyleIdx="2" presStyleCnt="4" custScaleX="86207">
        <dgm:presLayoutVars>
          <dgm:bulletEnabled val="1"/>
        </dgm:presLayoutVars>
      </dgm:prSet>
      <dgm:spPr/>
      <dgm:t>
        <a:bodyPr/>
        <a:lstStyle/>
        <a:p>
          <a:endParaRPr lang="en-US"/>
        </a:p>
      </dgm:t>
    </dgm:pt>
    <dgm:pt modelId="{6CAA3801-9CAF-4400-966A-57F05D56A5C4}" type="pres">
      <dgm:prSet presAssocID="{DAF3B028-99A4-42E9-8150-69E16D7420F0}" presName="spaceBetweenRectangles" presStyleCnt="0"/>
      <dgm:spPr/>
      <dgm:t>
        <a:bodyPr/>
        <a:lstStyle/>
        <a:p>
          <a:endParaRPr lang="en-US"/>
        </a:p>
      </dgm:t>
    </dgm:pt>
    <dgm:pt modelId="{720362B3-41BA-4EBB-BF5E-EDB91B6EA205}" type="pres">
      <dgm:prSet presAssocID="{A29C9F7D-EA21-41C8-BD8C-2DEF336CE2E7}" presName="parentLin" presStyleCnt="0"/>
      <dgm:spPr/>
      <dgm:t>
        <a:bodyPr/>
        <a:lstStyle/>
        <a:p>
          <a:endParaRPr lang="en-US"/>
        </a:p>
      </dgm:t>
    </dgm:pt>
    <dgm:pt modelId="{636F962D-A9F7-4C0B-8EA5-D25CF1FF1CF9}" type="pres">
      <dgm:prSet presAssocID="{A29C9F7D-EA21-41C8-BD8C-2DEF336CE2E7}" presName="parentLeftMargin" presStyleLbl="node1" presStyleIdx="2" presStyleCnt="4"/>
      <dgm:spPr/>
      <dgm:t>
        <a:bodyPr/>
        <a:lstStyle/>
        <a:p>
          <a:endParaRPr lang="en-US"/>
        </a:p>
      </dgm:t>
    </dgm:pt>
    <dgm:pt modelId="{850FEB19-4E81-42F9-A5B3-8E21DA13944F}" type="pres">
      <dgm:prSet presAssocID="{A29C9F7D-EA21-41C8-BD8C-2DEF336CE2E7}" presName="parentText" presStyleLbl="node1" presStyleIdx="3" presStyleCnt="4" custScaleX="110204" custScaleY="141735">
        <dgm:presLayoutVars>
          <dgm:chMax val="0"/>
          <dgm:bulletEnabled val="1"/>
        </dgm:presLayoutVars>
      </dgm:prSet>
      <dgm:spPr/>
      <dgm:t>
        <a:bodyPr/>
        <a:lstStyle/>
        <a:p>
          <a:endParaRPr lang="en-US"/>
        </a:p>
      </dgm:t>
    </dgm:pt>
    <dgm:pt modelId="{E79E2BB9-C975-49E1-BD6E-2EE5D631D2C1}" type="pres">
      <dgm:prSet presAssocID="{A29C9F7D-EA21-41C8-BD8C-2DEF336CE2E7}" presName="negativeSpace" presStyleCnt="0"/>
      <dgm:spPr/>
      <dgm:t>
        <a:bodyPr/>
        <a:lstStyle/>
        <a:p>
          <a:endParaRPr lang="en-US"/>
        </a:p>
      </dgm:t>
    </dgm:pt>
    <dgm:pt modelId="{A807D95A-B615-4BFC-8914-05DEA2BFC863}" type="pres">
      <dgm:prSet presAssocID="{A29C9F7D-EA21-41C8-BD8C-2DEF336CE2E7}" presName="childText" presStyleLbl="conFgAcc1" presStyleIdx="3" presStyleCnt="4" custScaleX="86206">
        <dgm:presLayoutVars>
          <dgm:bulletEnabled val="1"/>
        </dgm:presLayoutVars>
      </dgm:prSet>
      <dgm:spPr/>
      <dgm:t>
        <a:bodyPr/>
        <a:lstStyle/>
        <a:p>
          <a:endParaRPr lang="en-US"/>
        </a:p>
      </dgm:t>
    </dgm:pt>
  </dgm:ptLst>
  <dgm:cxnLst>
    <dgm:cxn modelId="{B82B8925-C8B7-48FA-90E2-67F81FFEBE06}" type="presOf" srcId="{6A8E249D-5E21-4AA2-976E-66797F1A03DF}" destId="{3073376A-D381-497B-AA19-C365B2C8051C}" srcOrd="1" destOrd="0" presId="urn:microsoft.com/office/officeart/2005/8/layout/list1"/>
    <dgm:cxn modelId="{7C2BFD01-D2D0-4B55-BC08-CC71F80BD767}" type="presOf" srcId="{A89AB916-999E-498E-95CA-8B385ECA6FCA}" destId="{507AA2FF-85BD-459F-9559-1C6AA09028DF}" srcOrd="1" destOrd="0" presId="urn:microsoft.com/office/officeart/2005/8/layout/list1"/>
    <dgm:cxn modelId="{283EADCF-2AF6-4976-B39C-568B94805BB7}" srcId="{1C71FE13-628E-43CF-8EA3-C874F81A7B92}" destId="{A29C9F7D-EA21-41C8-BD8C-2DEF336CE2E7}" srcOrd="3" destOrd="0" parTransId="{3FAD46A5-D175-4353-8166-988C5AE8AA60}" sibTransId="{F0FDE593-0963-448F-BFCE-E6A968FC5B40}"/>
    <dgm:cxn modelId="{CEBD426F-AFF8-438B-9A99-300CCF68B5A6}" type="presOf" srcId="{A29C9F7D-EA21-41C8-BD8C-2DEF336CE2E7}" destId="{850FEB19-4E81-42F9-A5B3-8E21DA13944F}" srcOrd="1" destOrd="0" presId="urn:microsoft.com/office/officeart/2005/8/layout/list1"/>
    <dgm:cxn modelId="{20D4566C-510B-4C6F-9F58-75D987885236}" srcId="{1C71FE13-628E-43CF-8EA3-C874F81A7B92}" destId="{A89AB916-999E-498E-95CA-8B385ECA6FCA}" srcOrd="2" destOrd="0" parTransId="{86C5A057-5715-46D7-9EA2-BB0B4ADB7638}" sibTransId="{DAF3B028-99A4-42E9-8150-69E16D7420F0}"/>
    <dgm:cxn modelId="{D03444E7-E207-4041-AAAB-E606DEF6FE79}" type="presOf" srcId="{6A8E249D-5E21-4AA2-976E-66797F1A03DF}" destId="{3BE74FAF-8D2E-4371-ADBA-511E010D6A79}" srcOrd="0" destOrd="0" presId="urn:microsoft.com/office/officeart/2005/8/layout/list1"/>
    <dgm:cxn modelId="{207E0BF4-1C94-444D-B008-53CB28AC2EF7}" srcId="{1C71FE13-628E-43CF-8EA3-C874F81A7B92}" destId="{6A8E249D-5E21-4AA2-976E-66797F1A03DF}" srcOrd="1" destOrd="0" parTransId="{FC3E6AE8-0C16-424C-AFD1-7EA34FB0498D}" sibTransId="{377F1E98-903D-4768-B027-8C2A7E50F728}"/>
    <dgm:cxn modelId="{D0A5380D-72B2-4288-A6DD-8F07136FD00A}" type="presOf" srcId="{A29C9F7D-EA21-41C8-BD8C-2DEF336CE2E7}" destId="{636F962D-A9F7-4C0B-8EA5-D25CF1FF1CF9}" srcOrd="0" destOrd="0" presId="urn:microsoft.com/office/officeart/2005/8/layout/list1"/>
    <dgm:cxn modelId="{F03F6E8D-2CDC-4EF3-8195-5546FAEC49CD}" type="presOf" srcId="{8432279C-C073-41B3-B49D-B89971326049}" destId="{CB383053-90B9-4AE7-8DF7-1ABDEFA55D0D}" srcOrd="1" destOrd="0" presId="urn:microsoft.com/office/officeart/2005/8/layout/list1"/>
    <dgm:cxn modelId="{96AD11F6-FC26-4E95-B80F-B42D423F859B}" type="presOf" srcId="{8432279C-C073-41B3-B49D-B89971326049}" destId="{E75756FA-A5A0-4FE5-BA63-8425AE9A3A67}" srcOrd="0" destOrd="0" presId="urn:microsoft.com/office/officeart/2005/8/layout/list1"/>
    <dgm:cxn modelId="{71C23B7B-B0F3-4765-B069-726FB5E1DA9B}" type="presOf" srcId="{A89AB916-999E-498E-95CA-8B385ECA6FCA}" destId="{5A0CF0B3-0184-4973-A3E1-BAE96B757E72}" srcOrd="0" destOrd="0" presId="urn:microsoft.com/office/officeart/2005/8/layout/list1"/>
    <dgm:cxn modelId="{5B3C5F72-92EC-4C05-A16D-36A14329B55A}" srcId="{1C71FE13-628E-43CF-8EA3-C874F81A7B92}" destId="{8432279C-C073-41B3-B49D-B89971326049}" srcOrd="0" destOrd="0" parTransId="{C5F49DBF-2A8F-4688-946B-026F97F7CFCD}" sibTransId="{C455FF5E-B17F-44B1-B76B-5CFF312F2E10}"/>
    <dgm:cxn modelId="{C17AECB7-5F85-41BF-946B-1955B3225149}" type="presOf" srcId="{1C71FE13-628E-43CF-8EA3-C874F81A7B92}" destId="{E2030AA3-CEB3-4CB6-A62B-BD4463FB393F}" srcOrd="0" destOrd="0" presId="urn:microsoft.com/office/officeart/2005/8/layout/list1"/>
    <dgm:cxn modelId="{2D0BF7C5-7C6B-482F-96C5-E59DCEEEC163}" type="presParOf" srcId="{E2030AA3-CEB3-4CB6-A62B-BD4463FB393F}" destId="{EBEE02EF-064E-42CE-B15B-C41A208856A8}" srcOrd="0" destOrd="0" presId="urn:microsoft.com/office/officeart/2005/8/layout/list1"/>
    <dgm:cxn modelId="{9F131842-6CAA-41F9-B1AF-30C233BD7FC0}" type="presParOf" srcId="{EBEE02EF-064E-42CE-B15B-C41A208856A8}" destId="{E75756FA-A5A0-4FE5-BA63-8425AE9A3A67}" srcOrd="0" destOrd="0" presId="urn:microsoft.com/office/officeart/2005/8/layout/list1"/>
    <dgm:cxn modelId="{6221CD2B-169E-428A-9AC7-FCDB8197786D}" type="presParOf" srcId="{EBEE02EF-064E-42CE-B15B-C41A208856A8}" destId="{CB383053-90B9-4AE7-8DF7-1ABDEFA55D0D}" srcOrd="1" destOrd="0" presId="urn:microsoft.com/office/officeart/2005/8/layout/list1"/>
    <dgm:cxn modelId="{CB789172-7814-4168-8BB5-AB132489908A}" type="presParOf" srcId="{E2030AA3-CEB3-4CB6-A62B-BD4463FB393F}" destId="{94EE1BDD-E324-413B-A275-DD534AE1AA64}" srcOrd="1" destOrd="0" presId="urn:microsoft.com/office/officeart/2005/8/layout/list1"/>
    <dgm:cxn modelId="{69A4376F-9F5D-414A-B54D-D977D8D4FEB0}" type="presParOf" srcId="{E2030AA3-CEB3-4CB6-A62B-BD4463FB393F}" destId="{073E3457-215E-41A8-9D68-C011EB3A4E98}" srcOrd="2" destOrd="0" presId="urn:microsoft.com/office/officeart/2005/8/layout/list1"/>
    <dgm:cxn modelId="{2B5482FD-7BC8-42E0-B344-1B4D508F6EB3}" type="presParOf" srcId="{E2030AA3-CEB3-4CB6-A62B-BD4463FB393F}" destId="{A4596413-B0D1-42B7-80DC-B2F00A170010}" srcOrd="3" destOrd="0" presId="urn:microsoft.com/office/officeart/2005/8/layout/list1"/>
    <dgm:cxn modelId="{0705AC30-301A-4E6A-8AE9-BEAFBE488056}" type="presParOf" srcId="{E2030AA3-CEB3-4CB6-A62B-BD4463FB393F}" destId="{5B0F1523-FD3B-40DB-96ED-A3927717EE31}" srcOrd="4" destOrd="0" presId="urn:microsoft.com/office/officeart/2005/8/layout/list1"/>
    <dgm:cxn modelId="{9BC1A3CD-7089-4A0B-B791-AC47AA685446}" type="presParOf" srcId="{5B0F1523-FD3B-40DB-96ED-A3927717EE31}" destId="{3BE74FAF-8D2E-4371-ADBA-511E010D6A79}" srcOrd="0" destOrd="0" presId="urn:microsoft.com/office/officeart/2005/8/layout/list1"/>
    <dgm:cxn modelId="{5CE81107-A550-461E-9F69-41BD94B2A220}" type="presParOf" srcId="{5B0F1523-FD3B-40DB-96ED-A3927717EE31}" destId="{3073376A-D381-497B-AA19-C365B2C8051C}" srcOrd="1" destOrd="0" presId="urn:microsoft.com/office/officeart/2005/8/layout/list1"/>
    <dgm:cxn modelId="{6E2AF79F-F5D9-4E05-BDE9-EFED935829A8}" type="presParOf" srcId="{E2030AA3-CEB3-4CB6-A62B-BD4463FB393F}" destId="{3C30C3C1-2851-4015-8B4C-BC048A45D39A}" srcOrd="5" destOrd="0" presId="urn:microsoft.com/office/officeart/2005/8/layout/list1"/>
    <dgm:cxn modelId="{01CF114D-D472-4414-A4D7-D5ECEEEE1BB6}" type="presParOf" srcId="{E2030AA3-CEB3-4CB6-A62B-BD4463FB393F}" destId="{8766E096-1C7B-41D3-B815-20512B525EA3}" srcOrd="6" destOrd="0" presId="urn:microsoft.com/office/officeart/2005/8/layout/list1"/>
    <dgm:cxn modelId="{1694EA4C-4C50-4FE4-A6AB-0A6C8F986AC3}" type="presParOf" srcId="{E2030AA3-CEB3-4CB6-A62B-BD4463FB393F}" destId="{31A13E92-EA23-4F82-BE86-F347DCEEE9AF}" srcOrd="7" destOrd="0" presId="urn:microsoft.com/office/officeart/2005/8/layout/list1"/>
    <dgm:cxn modelId="{5EA8903C-ED11-4D31-AF68-7BB262823B4C}" type="presParOf" srcId="{E2030AA3-CEB3-4CB6-A62B-BD4463FB393F}" destId="{8AE3C24C-AE4F-4315-9766-73CFC2F47574}" srcOrd="8" destOrd="0" presId="urn:microsoft.com/office/officeart/2005/8/layout/list1"/>
    <dgm:cxn modelId="{D22562B8-CB76-4D75-A15B-4F0A9709F9EF}" type="presParOf" srcId="{8AE3C24C-AE4F-4315-9766-73CFC2F47574}" destId="{5A0CF0B3-0184-4973-A3E1-BAE96B757E72}" srcOrd="0" destOrd="0" presId="urn:microsoft.com/office/officeart/2005/8/layout/list1"/>
    <dgm:cxn modelId="{06B1694A-0C3E-4A9E-B9F5-BA1A0C27BFF8}" type="presParOf" srcId="{8AE3C24C-AE4F-4315-9766-73CFC2F47574}" destId="{507AA2FF-85BD-459F-9559-1C6AA09028DF}" srcOrd="1" destOrd="0" presId="urn:microsoft.com/office/officeart/2005/8/layout/list1"/>
    <dgm:cxn modelId="{224C90E8-5AFC-42D1-B63A-68E4BDD5554F}" type="presParOf" srcId="{E2030AA3-CEB3-4CB6-A62B-BD4463FB393F}" destId="{4B0D3315-223B-4807-8109-0C3C4FA2E05E}" srcOrd="9" destOrd="0" presId="urn:microsoft.com/office/officeart/2005/8/layout/list1"/>
    <dgm:cxn modelId="{B60DC1D0-E63A-4A56-9ECE-6CEBA40E3ED7}" type="presParOf" srcId="{E2030AA3-CEB3-4CB6-A62B-BD4463FB393F}" destId="{3BF93F7F-E797-470A-A0E9-AE35E97A7A86}" srcOrd="10" destOrd="0" presId="urn:microsoft.com/office/officeart/2005/8/layout/list1"/>
    <dgm:cxn modelId="{1FB284DD-420F-41B1-A1F6-1D19DCB86100}" type="presParOf" srcId="{E2030AA3-CEB3-4CB6-A62B-BD4463FB393F}" destId="{6CAA3801-9CAF-4400-966A-57F05D56A5C4}" srcOrd="11" destOrd="0" presId="urn:microsoft.com/office/officeart/2005/8/layout/list1"/>
    <dgm:cxn modelId="{DD70229C-CC67-41F5-AD6E-07B056BA0205}" type="presParOf" srcId="{E2030AA3-CEB3-4CB6-A62B-BD4463FB393F}" destId="{720362B3-41BA-4EBB-BF5E-EDB91B6EA205}" srcOrd="12" destOrd="0" presId="urn:microsoft.com/office/officeart/2005/8/layout/list1"/>
    <dgm:cxn modelId="{BB74C9C8-15E5-42A5-AC24-34394CC01A77}" type="presParOf" srcId="{720362B3-41BA-4EBB-BF5E-EDB91B6EA205}" destId="{636F962D-A9F7-4C0B-8EA5-D25CF1FF1CF9}" srcOrd="0" destOrd="0" presId="urn:microsoft.com/office/officeart/2005/8/layout/list1"/>
    <dgm:cxn modelId="{BD7B8DDD-93B1-453A-B4EC-AE71960ED678}" type="presParOf" srcId="{720362B3-41BA-4EBB-BF5E-EDB91B6EA205}" destId="{850FEB19-4E81-42F9-A5B3-8E21DA13944F}" srcOrd="1" destOrd="0" presId="urn:microsoft.com/office/officeart/2005/8/layout/list1"/>
    <dgm:cxn modelId="{EE62A28F-2A60-4E86-9432-0F630AB6A047}" type="presParOf" srcId="{E2030AA3-CEB3-4CB6-A62B-BD4463FB393F}" destId="{E79E2BB9-C975-49E1-BD6E-2EE5D631D2C1}" srcOrd="13" destOrd="0" presId="urn:microsoft.com/office/officeart/2005/8/layout/list1"/>
    <dgm:cxn modelId="{B5B761E8-055E-4C90-8233-AE666EBFBDB1}" type="presParOf" srcId="{E2030AA3-CEB3-4CB6-A62B-BD4463FB393F}" destId="{A807D95A-B615-4BFC-8914-05DEA2BFC863}" srcOrd="14" destOrd="0" presId="urn:microsoft.com/office/officeart/2005/8/layout/list1"/>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091AAA-3361-4D79-81DA-12DB32EC3AF3}"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DF10158E-71C9-4CCF-942D-1D8A2965E944}">
      <dgm:prSet phldrT="[Text]" custT="1"/>
      <dgm:spPr/>
      <dgm:t>
        <a:bodyPr/>
        <a:lstStyle/>
        <a:p>
          <a:r>
            <a:rPr lang="en-US" sz="2400" b="1" dirty="0" smtClean="0">
              <a:latin typeface="Arial Narrow" pitchFamily="34" charset="0"/>
            </a:rPr>
            <a:t>Office of Environmental Services</a:t>
          </a:r>
        </a:p>
      </dgm:t>
    </dgm:pt>
    <dgm:pt modelId="{30DBD8C0-104F-4C98-B0B2-B8A787A9B72C}" type="parTrans" cxnId="{67B0F536-0EE5-4105-9F97-5D89F2C7C602}">
      <dgm:prSet/>
      <dgm:spPr/>
      <dgm:t>
        <a:bodyPr/>
        <a:lstStyle/>
        <a:p>
          <a:endParaRPr lang="en-US">
            <a:latin typeface="Arial Narrow" pitchFamily="34" charset="0"/>
          </a:endParaRPr>
        </a:p>
      </dgm:t>
    </dgm:pt>
    <dgm:pt modelId="{70191B12-CD97-42E1-A681-9C93AFCDAC59}" type="sibTrans" cxnId="{67B0F536-0EE5-4105-9F97-5D89F2C7C602}">
      <dgm:prSet/>
      <dgm:spPr/>
      <dgm:t>
        <a:bodyPr/>
        <a:lstStyle/>
        <a:p>
          <a:endParaRPr lang="en-US">
            <a:latin typeface="Arial Narrow" pitchFamily="34" charset="0"/>
          </a:endParaRPr>
        </a:p>
      </dgm:t>
    </dgm:pt>
    <dgm:pt modelId="{6A7BD8F8-BD4B-4A68-B136-86EEF41D78BF}">
      <dgm:prSet phldrT="[Text]" custT="1"/>
      <dgm:spPr/>
      <dgm:t>
        <a:bodyPr/>
        <a:lstStyle/>
        <a:p>
          <a:r>
            <a:rPr lang="en-US" sz="2400" b="1" dirty="0" smtClean="0">
              <a:latin typeface="Arial Narrow" pitchFamily="34" charset="0"/>
            </a:rPr>
            <a:t>Air Permits Division</a:t>
          </a:r>
          <a:endParaRPr lang="en-US" sz="2400" b="1" dirty="0">
            <a:latin typeface="Arial Narrow" pitchFamily="34" charset="0"/>
          </a:endParaRPr>
        </a:p>
      </dgm:t>
    </dgm:pt>
    <dgm:pt modelId="{6B7CC91C-509A-4D64-8C87-F5075C7EA323}" type="parTrans" cxnId="{A425E392-2411-4E20-8ACD-462F4B7ACE94}">
      <dgm:prSet/>
      <dgm:spPr/>
      <dgm:t>
        <a:bodyPr/>
        <a:lstStyle/>
        <a:p>
          <a:endParaRPr lang="en-US">
            <a:latin typeface="Arial Narrow" pitchFamily="34" charset="0"/>
          </a:endParaRPr>
        </a:p>
      </dgm:t>
    </dgm:pt>
    <dgm:pt modelId="{7E80C29D-7339-429F-948C-4A4B4801D53F}" type="sibTrans" cxnId="{A425E392-2411-4E20-8ACD-462F4B7ACE94}">
      <dgm:prSet/>
      <dgm:spPr/>
      <dgm:t>
        <a:bodyPr/>
        <a:lstStyle/>
        <a:p>
          <a:endParaRPr lang="en-US">
            <a:latin typeface="Arial Narrow" pitchFamily="34" charset="0"/>
          </a:endParaRPr>
        </a:p>
      </dgm:t>
    </dgm:pt>
    <dgm:pt modelId="{7326812C-5254-4C59-B2DB-AB8458AF89A6}">
      <dgm:prSet phldrT="[Text]" custT="1"/>
      <dgm:spPr/>
      <dgm:t>
        <a:bodyPr/>
        <a:lstStyle/>
        <a:p>
          <a:r>
            <a:rPr lang="en-US" sz="2000" dirty="0" smtClean="0">
              <a:latin typeface="Arial Narrow" pitchFamily="34" charset="0"/>
            </a:rPr>
            <a:t>Writes and Issues </a:t>
          </a:r>
          <a:r>
            <a:rPr lang="en-US" sz="2000" b="1" dirty="0" smtClean="0">
              <a:latin typeface="Arial Narrow" pitchFamily="34" charset="0"/>
            </a:rPr>
            <a:t>Air </a:t>
          </a:r>
          <a:r>
            <a:rPr lang="en-US" sz="2000" dirty="0" smtClean="0">
              <a:latin typeface="Arial Narrow" pitchFamily="34" charset="0"/>
            </a:rPr>
            <a:t>permits </a:t>
          </a:r>
          <a:endParaRPr lang="en-US" sz="2000" dirty="0">
            <a:latin typeface="Arial Narrow" pitchFamily="34" charset="0"/>
          </a:endParaRPr>
        </a:p>
      </dgm:t>
    </dgm:pt>
    <dgm:pt modelId="{BC772D62-D258-4E0D-99C5-E4E31D12B2F8}" type="parTrans" cxnId="{E9CC7946-4A3C-4D2A-AD3A-05086D61DDE2}">
      <dgm:prSet/>
      <dgm:spPr/>
      <dgm:t>
        <a:bodyPr/>
        <a:lstStyle/>
        <a:p>
          <a:endParaRPr lang="en-US">
            <a:latin typeface="Arial Narrow" pitchFamily="34" charset="0"/>
          </a:endParaRPr>
        </a:p>
      </dgm:t>
    </dgm:pt>
    <dgm:pt modelId="{3C871DFD-534B-4FA1-A160-636954F62D9A}" type="sibTrans" cxnId="{E9CC7946-4A3C-4D2A-AD3A-05086D61DDE2}">
      <dgm:prSet/>
      <dgm:spPr/>
      <dgm:t>
        <a:bodyPr/>
        <a:lstStyle/>
        <a:p>
          <a:endParaRPr lang="en-US">
            <a:latin typeface="Arial Narrow" pitchFamily="34" charset="0"/>
          </a:endParaRPr>
        </a:p>
      </dgm:t>
    </dgm:pt>
    <dgm:pt modelId="{AE4DC7FF-8987-40EA-96F4-07F707ABFB1F}">
      <dgm:prSet phldrT="[Text]" custT="1"/>
      <dgm:spPr/>
      <dgm:t>
        <a:bodyPr/>
        <a:lstStyle/>
        <a:p>
          <a:r>
            <a:rPr lang="en-US" sz="2400" b="1" dirty="0" smtClean="0">
              <a:latin typeface="Arial Narrow" pitchFamily="34" charset="0"/>
            </a:rPr>
            <a:t>Petrochem </a:t>
          </a:r>
        </a:p>
      </dgm:t>
    </dgm:pt>
    <dgm:pt modelId="{ADCB4A5E-B40F-4C35-BB29-91E7CC53C075}" type="parTrans" cxnId="{680C000F-6EB4-4333-981F-413CA69A12BD}">
      <dgm:prSet/>
      <dgm:spPr/>
      <dgm:t>
        <a:bodyPr/>
        <a:lstStyle/>
        <a:p>
          <a:endParaRPr lang="en-US">
            <a:latin typeface="Arial Narrow" pitchFamily="34" charset="0"/>
          </a:endParaRPr>
        </a:p>
      </dgm:t>
    </dgm:pt>
    <dgm:pt modelId="{A7835258-5D32-4227-9B5B-6D27E97345D5}" type="sibTrans" cxnId="{680C000F-6EB4-4333-981F-413CA69A12BD}">
      <dgm:prSet/>
      <dgm:spPr/>
      <dgm:t>
        <a:bodyPr/>
        <a:lstStyle/>
        <a:p>
          <a:endParaRPr lang="en-US">
            <a:latin typeface="Arial Narrow" pitchFamily="34" charset="0"/>
          </a:endParaRPr>
        </a:p>
      </dgm:t>
    </dgm:pt>
    <dgm:pt modelId="{23471ACA-A1A2-4CD7-9471-6EF7B9B7264A}">
      <dgm:prSet phldrT="[Text]" custT="1"/>
      <dgm:spPr/>
      <dgm:t>
        <a:bodyPr/>
        <a:lstStyle/>
        <a:p>
          <a:r>
            <a:rPr lang="en-US" sz="2000" dirty="0" smtClean="0">
              <a:latin typeface="Arial Narrow" pitchFamily="34" charset="0"/>
            </a:rPr>
            <a:t>Writes air permits for </a:t>
          </a:r>
          <a:r>
            <a:rPr lang="en-US" sz="2000" b="1" dirty="0" smtClean="0">
              <a:latin typeface="Arial Narrow" pitchFamily="34" charset="0"/>
            </a:rPr>
            <a:t>petroleum facilities, chemical manufacturing facilities, and oil and gas production facilities</a:t>
          </a:r>
          <a:endParaRPr lang="en-US" sz="2000" b="1" dirty="0">
            <a:latin typeface="Arial Narrow" pitchFamily="34" charset="0"/>
          </a:endParaRPr>
        </a:p>
      </dgm:t>
    </dgm:pt>
    <dgm:pt modelId="{758455B2-66EA-4BCB-ACA2-8C9AE0B293D7}" type="parTrans" cxnId="{DCA97AD1-6998-4611-B5F4-1D5E4B06F948}">
      <dgm:prSet/>
      <dgm:spPr/>
      <dgm:t>
        <a:bodyPr/>
        <a:lstStyle/>
        <a:p>
          <a:endParaRPr lang="en-US">
            <a:latin typeface="Arial Narrow" pitchFamily="34" charset="0"/>
          </a:endParaRPr>
        </a:p>
      </dgm:t>
    </dgm:pt>
    <dgm:pt modelId="{9483D9DE-C97D-4574-87BD-1C5B7DEB749D}" type="sibTrans" cxnId="{DCA97AD1-6998-4611-B5F4-1D5E4B06F948}">
      <dgm:prSet/>
      <dgm:spPr/>
      <dgm:t>
        <a:bodyPr/>
        <a:lstStyle/>
        <a:p>
          <a:endParaRPr lang="en-US">
            <a:latin typeface="Arial Narrow" pitchFamily="34" charset="0"/>
          </a:endParaRPr>
        </a:p>
      </dgm:t>
    </dgm:pt>
    <dgm:pt modelId="{D59263CF-E301-456F-AEC3-92A0D4492DE2}">
      <dgm:prSet phldrT="[Text]" custT="1"/>
      <dgm:spPr/>
      <dgm:t>
        <a:bodyPr/>
        <a:lstStyle/>
        <a:p>
          <a:r>
            <a:rPr lang="en-US" sz="2400" b="1" dirty="0" smtClean="0">
              <a:latin typeface="Arial Narrow" pitchFamily="34" charset="0"/>
            </a:rPr>
            <a:t>Manufacturing        </a:t>
          </a:r>
        </a:p>
      </dgm:t>
    </dgm:pt>
    <dgm:pt modelId="{6441C30F-FD71-448C-8241-78742EC44DAA}" type="parTrans" cxnId="{D108F173-1332-4952-8AE9-7E000729E7D0}">
      <dgm:prSet/>
      <dgm:spPr/>
      <dgm:t>
        <a:bodyPr/>
        <a:lstStyle/>
        <a:p>
          <a:endParaRPr lang="en-US">
            <a:latin typeface="Arial Narrow" pitchFamily="34" charset="0"/>
          </a:endParaRPr>
        </a:p>
      </dgm:t>
    </dgm:pt>
    <dgm:pt modelId="{6ECB24B0-ED1F-444A-A7C0-FECC47910EAD}" type="sibTrans" cxnId="{D108F173-1332-4952-8AE9-7E000729E7D0}">
      <dgm:prSet/>
      <dgm:spPr/>
      <dgm:t>
        <a:bodyPr/>
        <a:lstStyle/>
        <a:p>
          <a:endParaRPr lang="en-US">
            <a:latin typeface="Arial Narrow" pitchFamily="34" charset="0"/>
          </a:endParaRPr>
        </a:p>
      </dgm:t>
    </dgm:pt>
    <dgm:pt modelId="{4DE84194-4AE8-477C-ABA0-42E96C00EFBF}">
      <dgm:prSet phldrT="[Text]" custT="1"/>
      <dgm:spPr/>
      <dgm:t>
        <a:bodyPr/>
        <a:lstStyle/>
        <a:p>
          <a:r>
            <a:rPr lang="en-US" sz="2000" dirty="0" smtClean="0">
              <a:latin typeface="Arial Narrow" pitchFamily="34" charset="0"/>
            </a:rPr>
            <a:t>Writes air permits for </a:t>
          </a:r>
          <a:r>
            <a:rPr lang="en-US" sz="2000" b="1" dirty="0" smtClean="0">
              <a:latin typeface="Arial Narrow" pitchFamily="34" charset="0"/>
            </a:rPr>
            <a:t>power plants, saw mills, painting and sandblasting, asphalt plants, and miscellaneous facilities</a:t>
          </a:r>
        </a:p>
        <a:p>
          <a:r>
            <a:rPr lang="en-US" sz="1500" dirty="0" smtClean="0">
              <a:latin typeface="Arial Narrow" pitchFamily="34" charset="0"/>
            </a:rPr>
            <a:t>	</a:t>
          </a:r>
          <a:endParaRPr lang="en-US" sz="1500" dirty="0">
            <a:latin typeface="Arial Narrow" pitchFamily="34" charset="0"/>
          </a:endParaRPr>
        </a:p>
      </dgm:t>
    </dgm:pt>
    <dgm:pt modelId="{2D07829A-BC6A-4103-AA7D-6DE15BD281E0}" type="parTrans" cxnId="{5FCDE544-B993-4A3D-A637-BAA467977239}">
      <dgm:prSet/>
      <dgm:spPr/>
      <dgm:t>
        <a:bodyPr/>
        <a:lstStyle/>
        <a:p>
          <a:endParaRPr lang="en-US">
            <a:latin typeface="Arial Narrow" pitchFamily="34" charset="0"/>
          </a:endParaRPr>
        </a:p>
      </dgm:t>
    </dgm:pt>
    <dgm:pt modelId="{3D6252E9-F840-4CF9-814C-35370364F5A7}" type="sibTrans" cxnId="{5FCDE544-B993-4A3D-A637-BAA467977239}">
      <dgm:prSet/>
      <dgm:spPr/>
      <dgm:t>
        <a:bodyPr/>
        <a:lstStyle/>
        <a:p>
          <a:endParaRPr lang="en-US">
            <a:latin typeface="Arial Narrow" pitchFamily="34" charset="0"/>
          </a:endParaRPr>
        </a:p>
      </dgm:t>
    </dgm:pt>
    <dgm:pt modelId="{5C6B7183-F6CA-4765-B005-011D3D7CE020}">
      <dgm:prSet phldrT="[Text]" custT="1"/>
      <dgm:spPr/>
      <dgm:t>
        <a:bodyPr/>
        <a:lstStyle/>
        <a:p>
          <a:r>
            <a:rPr lang="en-US" sz="2000" dirty="0" smtClean="0">
              <a:latin typeface="Arial Narrow" pitchFamily="34" charset="0"/>
            </a:rPr>
            <a:t>Regulates pollution by issuing multi-media permits consistent with laws and regulations</a:t>
          </a:r>
          <a:endParaRPr lang="en-US" sz="2000" dirty="0">
            <a:latin typeface="Arial Narrow" pitchFamily="34" charset="0"/>
          </a:endParaRPr>
        </a:p>
      </dgm:t>
    </dgm:pt>
    <dgm:pt modelId="{0BE23C52-D311-4E7C-B278-91F3B75538AE}" type="sibTrans" cxnId="{56A07A30-45C1-47D0-A25D-19E49F699A2B}">
      <dgm:prSet/>
      <dgm:spPr/>
      <dgm:t>
        <a:bodyPr/>
        <a:lstStyle/>
        <a:p>
          <a:endParaRPr lang="en-US">
            <a:latin typeface="Arial Narrow" pitchFamily="34" charset="0"/>
          </a:endParaRPr>
        </a:p>
      </dgm:t>
    </dgm:pt>
    <dgm:pt modelId="{B33C8D59-852C-4DA8-93B4-770971E917C2}" type="parTrans" cxnId="{56A07A30-45C1-47D0-A25D-19E49F699A2B}">
      <dgm:prSet/>
      <dgm:spPr/>
      <dgm:t>
        <a:bodyPr/>
        <a:lstStyle/>
        <a:p>
          <a:endParaRPr lang="en-US">
            <a:latin typeface="Arial Narrow" pitchFamily="34" charset="0"/>
          </a:endParaRPr>
        </a:p>
      </dgm:t>
    </dgm:pt>
    <dgm:pt modelId="{193EEF62-5AC1-4A4A-A61B-ED7CA57924E2}">
      <dgm:prSet phldrT="[Text]" custT="1"/>
      <dgm:spPr/>
      <dgm:t>
        <a:bodyPr/>
        <a:lstStyle/>
        <a:p>
          <a:endParaRPr lang="en-US" sz="1500" dirty="0">
            <a:latin typeface="Arial Narrow" pitchFamily="34" charset="0"/>
          </a:endParaRPr>
        </a:p>
      </dgm:t>
    </dgm:pt>
    <dgm:pt modelId="{335F198A-EDD7-4682-AF73-8F3F90754D65}" type="parTrans" cxnId="{0E69024F-029C-4DEA-B6A9-75B236B40A99}">
      <dgm:prSet/>
      <dgm:spPr/>
      <dgm:t>
        <a:bodyPr/>
        <a:lstStyle/>
        <a:p>
          <a:endParaRPr lang="en-US"/>
        </a:p>
      </dgm:t>
    </dgm:pt>
    <dgm:pt modelId="{567E1E04-4799-445A-A013-79D933DC0E60}" type="sibTrans" cxnId="{0E69024F-029C-4DEA-B6A9-75B236B40A99}">
      <dgm:prSet/>
      <dgm:spPr/>
      <dgm:t>
        <a:bodyPr/>
        <a:lstStyle/>
        <a:p>
          <a:endParaRPr lang="en-US"/>
        </a:p>
      </dgm:t>
    </dgm:pt>
    <dgm:pt modelId="{2CE3A7BC-E9D6-4D2A-8EA9-29BA4B7CB77F}">
      <dgm:prSet phldrT="[Text]" custT="1"/>
      <dgm:spPr/>
      <dgm:t>
        <a:bodyPr/>
        <a:lstStyle/>
        <a:p>
          <a:endParaRPr lang="en-US" sz="2000" dirty="0">
            <a:latin typeface="Arial Narrow" pitchFamily="34" charset="0"/>
          </a:endParaRPr>
        </a:p>
      </dgm:t>
    </dgm:pt>
    <dgm:pt modelId="{9A111BEC-2301-4415-BB0C-B0621BDA2495}" type="parTrans" cxnId="{F986EB96-AEB1-4353-86DA-33115EC642C8}">
      <dgm:prSet/>
      <dgm:spPr/>
      <dgm:t>
        <a:bodyPr/>
        <a:lstStyle/>
        <a:p>
          <a:endParaRPr lang="en-US"/>
        </a:p>
      </dgm:t>
    </dgm:pt>
    <dgm:pt modelId="{29519158-7391-4D00-B3EB-A95CF727C5E7}" type="sibTrans" cxnId="{F986EB96-AEB1-4353-86DA-33115EC642C8}">
      <dgm:prSet/>
      <dgm:spPr/>
      <dgm:t>
        <a:bodyPr/>
        <a:lstStyle/>
        <a:p>
          <a:endParaRPr lang="en-US"/>
        </a:p>
      </dgm:t>
    </dgm:pt>
    <dgm:pt modelId="{8A66B7F4-9ABC-4815-B6C9-C7FC9E04638A}" type="pres">
      <dgm:prSet presAssocID="{D4091AAA-3361-4D79-81DA-12DB32EC3AF3}" presName="Name0" presStyleCnt="0">
        <dgm:presLayoutVars>
          <dgm:dir/>
          <dgm:animLvl val="lvl"/>
          <dgm:resizeHandles val="exact"/>
        </dgm:presLayoutVars>
      </dgm:prSet>
      <dgm:spPr/>
      <dgm:t>
        <a:bodyPr/>
        <a:lstStyle/>
        <a:p>
          <a:endParaRPr lang="en-US"/>
        </a:p>
      </dgm:t>
    </dgm:pt>
    <dgm:pt modelId="{A68906ED-6540-46FA-A438-62449C8F747E}" type="pres">
      <dgm:prSet presAssocID="{DF10158E-71C9-4CCF-942D-1D8A2965E944}" presName="linNode" presStyleCnt="0"/>
      <dgm:spPr/>
      <dgm:t>
        <a:bodyPr/>
        <a:lstStyle/>
        <a:p>
          <a:endParaRPr lang="en-US"/>
        </a:p>
      </dgm:t>
    </dgm:pt>
    <dgm:pt modelId="{BB7A0A5D-7E94-46BD-BC3A-F588FF83583B}" type="pres">
      <dgm:prSet presAssocID="{DF10158E-71C9-4CCF-942D-1D8A2965E944}" presName="parentText" presStyleLbl="node1" presStyleIdx="0" presStyleCnt="4">
        <dgm:presLayoutVars>
          <dgm:chMax val="1"/>
          <dgm:bulletEnabled val="1"/>
        </dgm:presLayoutVars>
      </dgm:prSet>
      <dgm:spPr/>
      <dgm:t>
        <a:bodyPr/>
        <a:lstStyle/>
        <a:p>
          <a:endParaRPr lang="en-US"/>
        </a:p>
      </dgm:t>
    </dgm:pt>
    <dgm:pt modelId="{CCBBC58F-6F52-4252-B0A0-10D1791810E6}" type="pres">
      <dgm:prSet presAssocID="{DF10158E-71C9-4CCF-942D-1D8A2965E944}" presName="descendantText" presStyleLbl="alignAccFollowNode1" presStyleIdx="0" presStyleCnt="4">
        <dgm:presLayoutVars>
          <dgm:bulletEnabled val="1"/>
        </dgm:presLayoutVars>
      </dgm:prSet>
      <dgm:spPr/>
      <dgm:t>
        <a:bodyPr/>
        <a:lstStyle/>
        <a:p>
          <a:endParaRPr lang="en-US"/>
        </a:p>
      </dgm:t>
    </dgm:pt>
    <dgm:pt modelId="{AE5DDB75-2F5C-4D08-84CA-0F166C8577FD}" type="pres">
      <dgm:prSet presAssocID="{70191B12-CD97-42E1-A681-9C93AFCDAC59}" presName="sp" presStyleCnt="0"/>
      <dgm:spPr/>
      <dgm:t>
        <a:bodyPr/>
        <a:lstStyle/>
        <a:p>
          <a:endParaRPr lang="en-US"/>
        </a:p>
      </dgm:t>
    </dgm:pt>
    <dgm:pt modelId="{57F745B9-264D-41DD-9AFC-C581B18F5627}" type="pres">
      <dgm:prSet presAssocID="{6A7BD8F8-BD4B-4A68-B136-86EEF41D78BF}" presName="linNode" presStyleCnt="0"/>
      <dgm:spPr/>
      <dgm:t>
        <a:bodyPr/>
        <a:lstStyle/>
        <a:p>
          <a:endParaRPr lang="en-US"/>
        </a:p>
      </dgm:t>
    </dgm:pt>
    <dgm:pt modelId="{FDC75683-A71D-4C50-A35E-E2D7D8098EF2}" type="pres">
      <dgm:prSet presAssocID="{6A7BD8F8-BD4B-4A68-B136-86EEF41D78BF}" presName="parentText" presStyleLbl="node1" presStyleIdx="1" presStyleCnt="4" custLinFactNeighborX="-2790" custLinFactNeighborY="3754">
        <dgm:presLayoutVars>
          <dgm:chMax val="1"/>
          <dgm:bulletEnabled val="1"/>
        </dgm:presLayoutVars>
      </dgm:prSet>
      <dgm:spPr/>
      <dgm:t>
        <a:bodyPr/>
        <a:lstStyle/>
        <a:p>
          <a:endParaRPr lang="en-US"/>
        </a:p>
      </dgm:t>
    </dgm:pt>
    <dgm:pt modelId="{AC10794F-D38D-4B67-8236-5A4F82E8CB74}" type="pres">
      <dgm:prSet presAssocID="{6A7BD8F8-BD4B-4A68-B136-86EEF41D78BF}" presName="descendantText" presStyleLbl="alignAccFollowNode1" presStyleIdx="1" presStyleCnt="4" custLinFactNeighborX="2480">
        <dgm:presLayoutVars>
          <dgm:bulletEnabled val="1"/>
        </dgm:presLayoutVars>
      </dgm:prSet>
      <dgm:spPr/>
      <dgm:t>
        <a:bodyPr/>
        <a:lstStyle/>
        <a:p>
          <a:endParaRPr lang="en-US"/>
        </a:p>
      </dgm:t>
    </dgm:pt>
    <dgm:pt modelId="{85106A32-8AC3-4EBF-ADD4-56B214C22CDD}" type="pres">
      <dgm:prSet presAssocID="{7E80C29D-7339-429F-948C-4A4B4801D53F}" presName="sp" presStyleCnt="0"/>
      <dgm:spPr/>
      <dgm:t>
        <a:bodyPr/>
        <a:lstStyle/>
        <a:p>
          <a:endParaRPr lang="en-US"/>
        </a:p>
      </dgm:t>
    </dgm:pt>
    <dgm:pt modelId="{C3B5BA4A-D130-455F-AEE0-C48A89D1E3A1}" type="pres">
      <dgm:prSet presAssocID="{AE4DC7FF-8987-40EA-96F4-07F707ABFB1F}" presName="linNode" presStyleCnt="0"/>
      <dgm:spPr/>
      <dgm:t>
        <a:bodyPr/>
        <a:lstStyle/>
        <a:p>
          <a:endParaRPr lang="en-US"/>
        </a:p>
      </dgm:t>
    </dgm:pt>
    <dgm:pt modelId="{E983AC53-89C6-4AFE-805F-AB48236CD92D}" type="pres">
      <dgm:prSet presAssocID="{AE4DC7FF-8987-40EA-96F4-07F707ABFB1F}" presName="parentText" presStyleLbl="node1" presStyleIdx="2" presStyleCnt="4">
        <dgm:presLayoutVars>
          <dgm:chMax val="1"/>
          <dgm:bulletEnabled val="1"/>
        </dgm:presLayoutVars>
      </dgm:prSet>
      <dgm:spPr/>
      <dgm:t>
        <a:bodyPr/>
        <a:lstStyle/>
        <a:p>
          <a:endParaRPr lang="en-US"/>
        </a:p>
      </dgm:t>
    </dgm:pt>
    <dgm:pt modelId="{11C99BDF-3CD8-4F40-96B4-B6115683F906}" type="pres">
      <dgm:prSet presAssocID="{AE4DC7FF-8987-40EA-96F4-07F707ABFB1F}" presName="descendantText" presStyleLbl="alignAccFollowNode1" presStyleIdx="2" presStyleCnt="4">
        <dgm:presLayoutVars>
          <dgm:bulletEnabled val="1"/>
        </dgm:presLayoutVars>
      </dgm:prSet>
      <dgm:spPr/>
      <dgm:t>
        <a:bodyPr/>
        <a:lstStyle/>
        <a:p>
          <a:endParaRPr lang="en-US"/>
        </a:p>
      </dgm:t>
    </dgm:pt>
    <dgm:pt modelId="{5EE43B6E-2024-40CF-91EB-54D763592F39}" type="pres">
      <dgm:prSet presAssocID="{A7835258-5D32-4227-9B5B-6D27E97345D5}" presName="sp" presStyleCnt="0"/>
      <dgm:spPr/>
      <dgm:t>
        <a:bodyPr/>
        <a:lstStyle/>
        <a:p>
          <a:endParaRPr lang="en-US"/>
        </a:p>
      </dgm:t>
    </dgm:pt>
    <dgm:pt modelId="{9BD4CF4A-7BDD-44E7-A2BB-A3E9278861E7}" type="pres">
      <dgm:prSet presAssocID="{D59263CF-E301-456F-AEC3-92A0D4492DE2}" presName="linNode" presStyleCnt="0"/>
      <dgm:spPr/>
      <dgm:t>
        <a:bodyPr/>
        <a:lstStyle/>
        <a:p>
          <a:endParaRPr lang="en-US"/>
        </a:p>
      </dgm:t>
    </dgm:pt>
    <dgm:pt modelId="{C19D8E03-E58B-4188-9317-29115A3C9693}" type="pres">
      <dgm:prSet presAssocID="{D59263CF-E301-456F-AEC3-92A0D4492DE2}" presName="parentText" presStyleLbl="node1" presStyleIdx="3" presStyleCnt="4">
        <dgm:presLayoutVars>
          <dgm:chMax val="1"/>
          <dgm:bulletEnabled val="1"/>
        </dgm:presLayoutVars>
      </dgm:prSet>
      <dgm:spPr/>
      <dgm:t>
        <a:bodyPr/>
        <a:lstStyle/>
        <a:p>
          <a:endParaRPr lang="en-US"/>
        </a:p>
      </dgm:t>
    </dgm:pt>
    <dgm:pt modelId="{481DE2FF-309D-4ABB-91ED-C60772EF7C2D}" type="pres">
      <dgm:prSet presAssocID="{D59263CF-E301-456F-AEC3-92A0D4492DE2}" presName="descendantText" presStyleLbl="alignAccFollowNode1" presStyleIdx="3" presStyleCnt="4">
        <dgm:presLayoutVars>
          <dgm:bulletEnabled val="1"/>
        </dgm:presLayoutVars>
      </dgm:prSet>
      <dgm:spPr/>
      <dgm:t>
        <a:bodyPr/>
        <a:lstStyle/>
        <a:p>
          <a:endParaRPr lang="en-US"/>
        </a:p>
      </dgm:t>
    </dgm:pt>
  </dgm:ptLst>
  <dgm:cxnLst>
    <dgm:cxn modelId="{E931BF05-BA3E-4CB0-B38C-4C718D01316E}" type="presOf" srcId="{5C6B7183-F6CA-4765-B005-011D3D7CE020}" destId="{CCBBC58F-6F52-4252-B0A0-10D1791810E6}" srcOrd="0" destOrd="0" presId="urn:microsoft.com/office/officeart/2005/8/layout/vList5"/>
    <dgm:cxn modelId="{A425E392-2411-4E20-8ACD-462F4B7ACE94}" srcId="{D4091AAA-3361-4D79-81DA-12DB32EC3AF3}" destId="{6A7BD8F8-BD4B-4A68-B136-86EEF41D78BF}" srcOrd="1" destOrd="0" parTransId="{6B7CC91C-509A-4D64-8C87-F5075C7EA323}" sibTransId="{7E80C29D-7339-429F-948C-4A4B4801D53F}"/>
    <dgm:cxn modelId="{2C9069AD-441B-417B-92BF-7E654EE334B4}" type="presOf" srcId="{AE4DC7FF-8987-40EA-96F4-07F707ABFB1F}" destId="{E983AC53-89C6-4AFE-805F-AB48236CD92D}" srcOrd="0" destOrd="0" presId="urn:microsoft.com/office/officeart/2005/8/layout/vList5"/>
    <dgm:cxn modelId="{680C000F-6EB4-4333-981F-413CA69A12BD}" srcId="{D4091AAA-3361-4D79-81DA-12DB32EC3AF3}" destId="{AE4DC7FF-8987-40EA-96F4-07F707ABFB1F}" srcOrd="2" destOrd="0" parTransId="{ADCB4A5E-B40F-4C35-BB29-91E7CC53C075}" sibTransId="{A7835258-5D32-4227-9B5B-6D27E97345D5}"/>
    <dgm:cxn modelId="{47F9F073-B655-4A95-82C3-D1327112874D}" type="presOf" srcId="{DF10158E-71C9-4CCF-942D-1D8A2965E944}" destId="{BB7A0A5D-7E94-46BD-BC3A-F588FF83583B}" srcOrd="0" destOrd="0" presId="urn:microsoft.com/office/officeart/2005/8/layout/vList5"/>
    <dgm:cxn modelId="{BDD423CE-8388-4952-905B-61C84AC361FA}" type="presOf" srcId="{2CE3A7BC-E9D6-4D2A-8EA9-29BA4B7CB77F}" destId="{CCBBC58F-6F52-4252-B0A0-10D1791810E6}" srcOrd="0" destOrd="1" presId="urn:microsoft.com/office/officeart/2005/8/layout/vList5"/>
    <dgm:cxn modelId="{9B2D00FC-B72C-45B5-A375-EB8852239FF2}" type="presOf" srcId="{D4091AAA-3361-4D79-81DA-12DB32EC3AF3}" destId="{8A66B7F4-9ABC-4815-B6C9-C7FC9E04638A}" srcOrd="0" destOrd="0" presId="urn:microsoft.com/office/officeart/2005/8/layout/vList5"/>
    <dgm:cxn modelId="{59376F13-E8F7-4ABA-9B76-6DBD16BF5460}" type="presOf" srcId="{193EEF62-5AC1-4A4A-A61B-ED7CA57924E2}" destId="{481DE2FF-309D-4ABB-91ED-C60772EF7C2D}" srcOrd="0" destOrd="0" presId="urn:microsoft.com/office/officeart/2005/8/layout/vList5"/>
    <dgm:cxn modelId="{E0318719-CB1A-47AB-9643-37615E9DC4D9}" type="presOf" srcId="{4DE84194-4AE8-477C-ABA0-42E96C00EFBF}" destId="{481DE2FF-309D-4ABB-91ED-C60772EF7C2D}" srcOrd="0" destOrd="1" presId="urn:microsoft.com/office/officeart/2005/8/layout/vList5"/>
    <dgm:cxn modelId="{67B0F536-0EE5-4105-9F97-5D89F2C7C602}" srcId="{D4091AAA-3361-4D79-81DA-12DB32EC3AF3}" destId="{DF10158E-71C9-4CCF-942D-1D8A2965E944}" srcOrd="0" destOrd="0" parTransId="{30DBD8C0-104F-4C98-B0B2-B8A787A9B72C}" sibTransId="{70191B12-CD97-42E1-A681-9C93AFCDAC59}"/>
    <dgm:cxn modelId="{5FCDE544-B993-4A3D-A637-BAA467977239}" srcId="{D59263CF-E301-456F-AEC3-92A0D4492DE2}" destId="{4DE84194-4AE8-477C-ABA0-42E96C00EFBF}" srcOrd="1" destOrd="0" parTransId="{2D07829A-BC6A-4103-AA7D-6DE15BD281E0}" sibTransId="{3D6252E9-F840-4CF9-814C-35370364F5A7}"/>
    <dgm:cxn modelId="{D108F173-1332-4952-8AE9-7E000729E7D0}" srcId="{D4091AAA-3361-4D79-81DA-12DB32EC3AF3}" destId="{D59263CF-E301-456F-AEC3-92A0D4492DE2}" srcOrd="3" destOrd="0" parTransId="{6441C30F-FD71-448C-8241-78742EC44DAA}" sibTransId="{6ECB24B0-ED1F-444A-A7C0-FECC47910EAD}"/>
    <dgm:cxn modelId="{E9CC7946-4A3C-4D2A-AD3A-05086D61DDE2}" srcId="{6A7BD8F8-BD4B-4A68-B136-86EEF41D78BF}" destId="{7326812C-5254-4C59-B2DB-AB8458AF89A6}" srcOrd="0" destOrd="0" parTransId="{BC772D62-D258-4E0D-99C5-E4E31D12B2F8}" sibTransId="{3C871DFD-534B-4FA1-A160-636954F62D9A}"/>
    <dgm:cxn modelId="{56A07A30-45C1-47D0-A25D-19E49F699A2B}" srcId="{DF10158E-71C9-4CCF-942D-1D8A2965E944}" destId="{5C6B7183-F6CA-4765-B005-011D3D7CE020}" srcOrd="0" destOrd="0" parTransId="{B33C8D59-852C-4DA8-93B4-770971E917C2}" sibTransId="{0BE23C52-D311-4E7C-B278-91F3B75538AE}"/>
    <dgm:cxn modelId="{D4E8D2CB-7CBC-4A30-BBA0-5833B53C9D5A}" type="presOf" srcId="{D59263CF-E301-456F-AEC3-92A0D4492DE2}" destId="{C19D8E03-E58B-4188-9317-29115A3C9693}" srcOrd="0" destOrd="0" presId="urn:microsoft.com/office/officeart/2005/8/layout/vList5"/>
    <dgm:cxn modelId="{D0AC9214-9802-4207-A03D-C74B3CBB96FA}" type="presOf" srcId="{7326812C-5254-4C59-B2DB-AB8458AF89A6}" destId="{AC10794F-D38D-4B67-8236-5A4F82E8CB74}" srcOrd="0" destOrd="0" presId="urn:microsoft.com/office/officeart/2005/8/layout/vList5"/>
    <dgm:cxn modelId="{E4E9384E-090C-412E-A9F9-852ABBC03852}" type="presOf" srcId="{23471ACA-A1A2-4CD7-9471-6EF7B9B7264A}" destId="{11C99BDF-3CD8-4F40-96B4-B6115683F906}" srcOrd="0" destOrd="0" presId="urn:microsoft.com/office/officeart/2005/8/layout/vList5"/>
    <dgm:cxn modelId="{DCA97AD1-6998-4611-B5F4-1D5E4B06F948}" srcId="{AE4DC7FF-8987-40EA-96F4-07F707ABFB1F}" destId="{23471ACA-A1A2-4CD7-9471-6EF7B9B7264A}" srcOrd="0" destOrd="0" parTransId="{758455B2-66EA-4BCB-ACA2-8C9AE0B293D7}" sibTransId="{9483D9DE-C97D-4574-87BD-1C5B7DEB749D}"/>
    <dgm:cxn modelId="{0E69024F-029C-4DEA-B6A9-75B236B40A99}" srcId="{D59263CF-E301-456F-AEC3-92A0D4492DE2}" destId="{193EEF62-5AC1-4A4A-A61B-ED7CA57924E2}" srcOrd="0" destOrd="0" parTransId="{335F198A-EDD7-4682-AF73-8F3F90754D65}" sibTransId="{567E1E04-4799-445A-A013-79D933DC0E60}"/>
    <dgm:cxn modelId="{F986EB96-AEB1-4353-86DA-33115EC642C8}" srcId="{DF10158E-71C9-4CCF-942D-1D8A2965E944}" destId="{2CE3A7BC-E9D6-4D2A-8EA9-29BA4B7CB77F}" srcOrd="1" destOrd="0" parTransId="{9A111BEC-2301-4415-BB0C-B0621BDA2495}" sibTransId="{29519158-7391-4D00-B3EB-A95CF727C5E7}"/>
    <dgm:cxn modelId="{B2E21277-FD72-4227-B00B-CB025C7A6153}" type="presOf" srcId="{6A7BD8F8-BD4B-4A68-B136-86EEF41D78BF}" destId="{FDC75683-A71D-4C50-A35E-E2D7D8098EF2}" srcOrd="0" destOrd="0" presId="urn:microsoft.com/office/officeart/2005/8/layout/vList5"/>
    <dgm:cxn modelId="{CB4F3FE7-170A-4BCA-80A5-E836767379B1}" type="presParOf" srcId="{8A66B7F4-9ABC-4815-B6C9-C7FC9E04638A}" destId="{A68906ED-6540-46FA-A438-62449C8F747E}" srcOrd="0" destOrd="0" presId="urn:microsoft.com/office/officeart/2005/8/layout/vList5"/>
    <dgm:cxn modelId="{52C5024A-23BA-479D-BB0B-0548DA9A03C4}" type="presParOf" srcId="{A68906ED-6540-46FA-A438-62449C8F747E}" destId="{BB7A0A5D-7E94-46BD-BC3A-F588FF83583B}" srcOrd="0" destOrd="0" presId="urn:microsoft.com/office/officeart/2005/8/layout/vList5"/>
    <dgm:cxn modelId="{8443AB56-6AB0-401F-B74C-EFAC47CD2C0A}" type="presParOf" srcId="{A68906ED-6540-46FA-A438-62449C8F747E}" destId="{CCBBC58F-6F52-4252-B0A0-10D1791810E6}" srcOrd="1" destOrd="0" presId="urn:microsoft.com/office/officeart/2005/8/layout/vList5"/>
    <dgm:cxn modelId="{83F4924A-CF70-48BE-A1B6-488476D98ECD}" type="presParOf" srcId="{8A66B7F4-9ABC-4815-B6C9-C7FC9E04638A}" destId="{AE5DDB75-2F5C-4D08-84CA-0F166C8577FD}" srcOrd="1" destOrd="0" presId="urn:microsoft.com/office/officeart/2005/8/layout/vList5"/>
    <dgm:cxn modelId="{903CF1C7-B7DB-41A8-976B-5CD8AD4F2ED0}" type="presParOf" srcId="{8A66B7F4-9ABC-4815-B6C9-C7FC9E04638A}" destId="{57F745B9-264D-41DD-9AFC-C581B18F5627}" srcOrd="2" destOrd="0" presId="urn:microsoft.com/office/officeart/2005/8/layout/vList5"/>
    <dgm:cxn modelId="{256E5490-1836-4163-BC79-AFB470DD78FF}" type="presParOf" srcId="{57F745B9-264D-41DD-9AFC-C581B18F5627}" destId="{FDC75683-A71D-4C50-A35E-E2D7D8098EF2}" srcOrd="0" destOrd="0" presId="urn:microsoft.com/office/officeart/2005/8/layout/vList5"/>
    <dgm:cxn modelId="{4AAA642D-85B7-4267-815E-AB5C0B82BD62}" type="presParOf" srcId="{57F745B9-264D-41DD-9AFC-C581B18F5627}" destId="{AC10794F-D38D-4B67-8236-5A4F82E8CB74}" srcOrd="1" destOrd="0" presId="urn:microsoft.com/office/officeart/2005/8/layout/vList5"/>
    <dgm:cxn modelId="{4D0F11D1-3253-4F28-8648-F8CF017C73BC}" type="presParOf" srcId="{8A66B7F4-9ABC-4815-B6C9-C7FC9E04638A}" destId="{85106A32-8AC3-4EBF-ADD4-56B214C22CDD}" srcOrd="3" destOrd="0" presId="urn:microsoft.com/office/officeart/2005/8/layout/vList5"/>
    <dgm:cxn modelId="{53CBD495-7768-4396-8C01-3A5B28987A09}" type="presParOf" srcId="{8A66B7F4-9ABC-4815-B6C9-C7FC9E04638A}" destId="{C3B5BA4A-D130-455F-AEE0-C48A89D1E3A1}" srcOrd="4" destOrd="0" presId="urn:microsoft.com/office/officeart/2005/8/layout/vList5"/>
    <dgm:cxn modelId="{FD49B58D-5112-498B-BD14-17819FA8DFB6}" type="presParOf" srcId="{C3B5BA4A-D130-455F-AEE0-C48A89D1E3A1}" destId="{E983AC53-89C6-4AFE-805F-AB48236CD92D}" srcOrd="0" destOrd="0" presId="urn:microsoft.com/office/officeart/2005/8/layout/vList5"/>
    <dgm:cxn modelId="{AEB3B20E-8EBC-409A-97D2-E7138822E1F0}" type="presParOf" srcId="{C3B5BA4A-D130-455F-AEE0-C48A89D1E3A1}" destId="{11C99BDF-3CD8-4F40-96B4-B6115683F906}" srcOrd="1" destOrd="0" presId="urn:microsoft.com/office/officeart/2005/8/layout/vList5"/>
    <dgm:cxn modelId="{2DD7D6EF-E743-4984-91C0-F76BD44FE263}" type="presParOf" srcId="{8A66B7F4-9ABC-4815-B6C9-C7FC9E04638A}" destId="{5EE43B6E-2024-40CF-91EB-54D763592F39}" srcOrd="5" destOrd="0" presId="urn:microsoft.com/office/officeart/2005/8/layout/vList5"/>
    <dgm:cxn modelId="{A39EC8D3-4A2E-422A-AE30-3599642748B7}" type="presParOf" srcId="{8A66B7F4-9ABC-4815-B6C9-C7FC9E04638A}" destId="{9BD4CF4A-7BDD-44E7-A2BB-A3E9278861E7}" srcOrd="6" destOrd="0" presId="urn:microsoft.com/office/officeart/2005/8/layout/vList5"/>
    <dgm:cxn modelId="{E760970F-9398-4AFB-9BC7-071C79949464}" type="presParOf" srcId="{9BD4CF4A-7BDD-44E7-A2BB-A3E9278861E7}" destId="{C19D8E03-E58B-4188-9317-29115A3C9693}" srcOrd="0" destOrd="0" presId="urn:microsoft.com/office/officeart/2005/8/layout/vList5"/>
    <dgm:cxn modelId="{89854279-082D-4514-B5CF-4DF64134BEF3}" type="presParOf" srcId="{9BD4CF4A-7BDD-44E7-A2BB-A3E9278861E7}" destId="{481DE2FF-309D-4ABB-91ED-C60772EF7C2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5CADD7-4214-451E-BBD0-5EFB941BE4A7}" type="doc">
      <dgm:prSet loTypeId="urn:microsoft.com/office/officeart/2005/8/layout/bProcess3" loCatId="process" qsTypeId="urn:microsoft.com/office/officeart/2005/8/quickstyle/simple1" qsCatId="simple" csTypeId="urn:microsoft.com/office/officeart/2005/8/colors/accent0_3" csCatId="mainScheme" phldr="1"/>
      <dgm:spPr/>
    </dgm:pt>
    <dgm:pt modelId="{5FC812CF-2118-476B-85A3-BDB7058DC6B3}">
      <dgm:prSet phldrT="[Text]"/>
      <dgm:spPr/>
      <dgm:t>
        <a:bodyPr/>
        <a:lstStyle/>
        <a:p>
          <a:r>
            <a:rPr lang="en-US" b="1" dirty="0" smtClean="0"/>
            <a:t>Permit Processing</a:t>
          </a:r>
          <a:endParaRPr lang="en-US" b="1" dirty="0"/>
        </a:p>
      </dgm:t>
    </dgm:pt>
    <dgm:pt modelId="{27113802-8BBE-44B3-A6D8-F3B3E5775043}" type="parTrans" cxnId="{A9453194-CD18-446F-8F81-710B2E41F5C3}">
      <dgm:prSet/>
      <dgm:spPr/>
      <dgm:t>
        <a:bodyPr/>
        <a:lstStyle/>
        <a:p>
          <a:endParaRPr lang="en-US"/>
        </a:p>
      </dgm:t>
    </dgm:pt>
    <dgm:pt modelId="{C63BE645-C6A8-4D09-A073-583F25D990AB}" type="sibTrans" cxnId="{A9453194-CD18-446F-8F81-710B2E41F5C3}">
      <dgm:prSet/>
      <dgm:spPr/>
      <dgm:t>
        <a:bodyPr/>
        <a:lstStyle/>
        <a:p>
          <a:endParaRPr lang="en-US" dirty="0"/>
        </a:p>
      </dgm:t>
    </dgm:pt>
    <dgm:pt modelId="{F12A0EB1-4359-4E05-90B7-75C3A3EA595E}">
      <dgm:prSet phldrT="[Text]"/>
      <dgm:spPr/>
      <dgm:t>
        <a:bodyPr/>
        <a:lstStyle/>
        <a:p>
          <a:r>
            <a:rPr lang="en-US" b="1" i="0" baseline="0" dirty="0" smtClean="0"/>
            <a:t>Technical Review &amp; Drafting</a:t>
          </a:r>
          <a:endParaRPr lang="en-US" b="1" i="0" baseline="0" dirty="0"/>
        </a:p>
      </dgm:t>
    </dgm:pt>
    <dgm:pt modelId="{AB90E755-9BDB-4FEC-BC6B-C1BC35D956D5}" type="parTrans" cxnId="{53F43451-028B-48BD-9D57-45B96C9561AF}">
      <dgm:prSet/>
      <dgm:spPr/>
      <dgm:t>
        <a:bodyPr/>
        <a:lstStyle/>
        <a:p>
          <a:endParaRPr lang="en-US"/>
        </a:p>
      </dgm:t>
    </dgm:pt>
    <dgm:pt modelId="{45AE1B35-9380-4E4D-A828-416EAE49781B}" type="sibTrans" cxnId="{53F43451-028B-48BD-9D57-45B96C9561AF}">
      <dgm:prSet/>
      <dgm:spPr/>
      <dgm:t>
        <a:bodyPr/>
        <a:lstStyle/>
        <a:p>
          <a:endParaRPr lang="en-US" dirty="0"/>
        </a:p>
      </dgm:t>
    </dgm:pt>
    <dgm:pt modelId="{AD148257-E75F-47B8-AA1D-F9F588B419CC}">
      <dgm:prSet phldrT="[Text]"/>
      <dgm:spPr/>
      <dgm:t>
        <a:bodyPr/>
        <a:lstStyle/>
        <a:p>
          <a:r>
            <a:rPr lang="en-US" b="1" dirty="0" smtClean="0"/>
            <a:t>Internal Review of</a:t>
          </a:r>
        </a:p>
        <a:p>
          <a:r>
            <a:rPr lang="en-US" b="1" dirty="0" smtClean="0"/>
            <a:t> Draft Permit</a:t>
          </a:r>
          <a:endParaRPr lang="en-US" b="1" dirty="0"/>
        </a:p>
      </dgm:t>
    </dgm:pt>
    <dgm:pt modelId="{43A8F987-3E56-4D4D-B927-47E2A2F1987E}" type="parTrans" cxnId="{AF8F18E3-D7BB-4C6C-BB7B-F86100F81F35}">
      <dgm:prSet/>
      <dgm:spPr/>
      <dgm:t>
        <a:bodyPr/>
        <a:lstStyle/>
        <a:p>
          <a:endParaRPr lang="en-US"/>
        </a:p>
      </dgm:t>
    </dgm:pt>
    <dgm:pt modelId="{F7B3CECE-7F41-441A-8A7D-6E36AE33B521}" type="sibTrans" cxnId="{AF8F18E3-D7BB-4C6C-BB7B-F86100F81F35}">
      <dgm:prSet/>
      <dgm:spPr/>
      <dgm:t>
        <a:bodyPr/>
        <a:lstStyle/>
        <a:p>
          <a:endParaRPr lang="en-US" dirty="0"/>
        </a:p>
      </dgm:t>
    </dgm:pt>
    <dgm:pt modelId="{256A9F79-BF8B-48BA-BBE4-D2949C852907}">
      <dgm:prSet/>
      <dgm:spPr>
        <a:solidFill>
          <a:srgbClr val="336600"/>
        </a:solidFill>
      </dgm:spPr>
      <dgm:t>
        <a:bodyPr/>
        <a:lstStyle/>
        <a:p>
          <a:r>
            <a:rPr lang="en-US" b="1" dirty="0" smtClean="0"/>
            <a:t>Public Notice</a:t>
          </a:r>
        </a:p>
        <a:p>
          <a:r>
            <a:rPr lang="en-US" b="1" dirty="0" smtClean="0"/>
            <a:t> (minimum 30 days) </a:t>
          </a:r>
          <a:endParaRPr lang="en-US" b="1" dirty="0"/>
        </a:p>
      </dgm:t>
    </dgm:pt>
    <dgm:pt modelId="{17DDF03B-78AF-4772-AEAF-AFC8399638CF}" type="parTrans" cxnId="{7274DA81-12B2-4D7C-A99D-166A61544DF5}">
      <dgm:prSet/>
      <dgm:spPr/>
      <dgm:t>
        <a:bodyPr/>
        <a:lstStyle/>
        <a:p>
          <a:endParaRPr lang="en-US"/>
        </a:p>
      </dgm:t>
    </dgm:pt>
    <dgm:pt modelId="{4B246F4B-18C2-4ECF-9A02-2AFE3CA3D86F}" type="sibTrans" cxnId="{7274DA81-12B2-4D7C-A99D-166A61544DF5}">
      <dgm:prSet/>
      <dgm:spPr/>
      <dgm:t>
        <a:bodyPr/>
        <a:lstStyle/>
        <a:p>
          <a:endParaRPr lang="en-US" dirty="0"/>
        </a:p>
      </dgm:t>
    </dgm:pt>
    <dgm:pt modelId="{80C2A68C-AF13-48DE-AFDB-8E89B8754B92}">
      <dgm:prSet/>
      <dgm:spPr/>
      <dgm:t>
        <a:bodyPr/>
        <a:lstStyle/>
        <a:p>
          <a:r>
            <a:rPr lang="en-US" b="1" dirty="0" smtClean="0"/>
            <a:t>Final Decision w/ Basis for Decision and Response to Comments, if applicable</a:t>
          </a:r>
          <a:endParaRPr lang="en-US" b="1" dirty="0"/>
        </a:p>
      </dgm:t>
    </dgm:pt>
    <dgm:pt modelId="{4136AD56-C7F7-4138-93A8-87ACB251EE15}" type="parTrans" cxnId="{28449D04-A930-4197-B4DE-46E336FB7263}">
      <dgm:prSet/>
      <dgm:spPr/>
      <dgm:t>
        <a:bodyPr/>
        <a:lstStyle/>
        <a:p>
          <a:endParaRPr lang="en-US"/>
        </a:p>
      </dgm:t>
    </dgm:pt>
    <dgm:pt modelId="{BB31B59B-952D-468C-9A27-7C2A5BC19CF4}" type="sibTrans" cxnId="{28449D04-A930-4197-B4DE-46E336FB7263}">
      <dgm:prSet/>
      <dgm:spPr/>
      <dgm:t>
        <a:bodyPr/>
        <a:lstStyle/>
        <a:p>
          <a:endParaRPr lang="en-US"/>
        </a:p>
      </dgm:t>
    </dgm:pt>
    <dgm:pt modelId="{EE1DBBD4-0E14-4D30-ACD4-F3D3F3A1A8C1}">
      <dgm:prSet/>
      <dgm:spPr>
        <a:solidFill>
          <a:srgbClr val="336600"/>
        </a:solidFill>
      </dgm:spPr>
      <dgm:t>
        <a:bodyPr/>
        <a:lstStyle/>
        <a:p>
          <a:r>
            <a:rPr lang="en-US" b="1" dirty="0" smtClean="0"/>
            <a:t>Internal Review of </a:t>
          </a:r>
        </a:p>
        <a:p>
          <a:r>
            <a:rPr lang="en-US" b="1" dirty="0" smtClean="0"/>
            <a:t>Revised Draft</a:t>
          </a:r>
          <a:endParaRPr lang="en-US" b="1" dirty="0"/>
        </a:p>
      </dgm:t>
    </dgm:pt>
    <dgm:pt modelId="{1A2640B7-BA21-4AC7-85C8-09B6B3ECE8B1}" type="parTrans" cxnId="{9C2B7A13-1ED8-4831-8A5D-B00CE0F277A0}">
      <dgm:prSet/>
      <dgm:spPr/>
      <dgm:t>
        <a:bodyPr/>
        <a:lstStyle/>
        <a:p>
          <a:endParaRPr lang="en-US"/>
        </a:p>
      </dgm:t>
    </dgm:pt>
    <dgm:pt modelId="{CDE86DAF-8449-410B-A845-20CCEB46F0F4}" type="sibTrans" cxnId="{9C2B7A13-1ED8-4831-8A5D-B00CE0F277A0}">
      <dgm:prSet/>
      <dgm:spPr/>
      <dgm:t>
        <a:bodyPr/>
        <a:lstStyle/>
        <a:p>
          <a:endParaRPr lang="en-US" dirty="0"/>
        </a:p>
      </dgm:t>
    </dgm:pt>
    <dgm:pt modelId="{6BC065DE-612A-4011-AC84-35CD293B7A50}" type="pres">
      <dgm:prSet presAssocID="{535CADD7-4214-451E-BBD0-5EFB941BE4A7}" presName="Name0" presStyleCnt="0">
        <dgm:presLayoutVars>
          <dgm:dir/>
          <dgm:resizeHandles val="exact"/>
        </dgm:presLayoutVars>
      </dgm:prSet>
      <dgm:spPr/>
    </dgm:pt>
    <dgm:pt modelId="{F4258E81-427D-4B9C-8262-4C179E67C1CA}" type="pres">
      <dgm:prSet presAssocID="{5FC812CF-2118-476B-85A3-BDB7058DC6B3}" presName="node" presStyleLbl="node1" presStyleIdx="0" presStyleCnt="6" custLinFactNeighborX="-183" custLinFactNeighborY="648">
        <dgm:presLayoutVars>
          <dgm:bulletEnabled val="1"/>
        </dgm:presLayoutVars>
      </dgm:prSet>
      <dgm:spPr/>
      <dgm:t>
        <a:bodyPr/>
        <a:lstStyle/>
        <a:p>
          <a:endParaRPr lang="en-US"/>
        </a:p>
      </dgm:t>
    </dgm:pt>
    <dgm:pt modelId="{E8D610CA-D965-4311-9A3E-1EFD6EC64774}" type="pres">
      <dgm:prSet presAssocID="{C63BE645-C6A8-4D09-A073-583F25D990AB}" presName="sibTrans" presStyleLbl="sibTrans1D1" presStyleIdx="0" presStyleCnt="5"/>
      <dgm:spPr/>
      <dgm:t>
        <a:bodyPr/>
        <a:lstStyle/>
        <a:p>
          <a:endParaRPr lang="en-US"/>
        </a:p>
      </dgm:t>
    </dgm:pt>
    <dgm:pt modelId="{6BC7DEF0-D2AD-4679-804D-68ECB84C7757}" type="pres">
      <dgm:prSet presAssocID="{C63BE645-C6A8-4D09-A073-583F25D990AB}" presName="connectorText" presStyleLbl="sibTrans1D1" presStyleIdx="0" presStyleCnt="5"/>
      <dgm:spPr/>
      <dgm:t>
        <a:bodyPr/>
        <a:lstStyle/>
        <a:p>
          <a:endParaRPr lang="en-US"/>
        </a:p>
      </dgm:t>
    </dgm:pt>
    <dgm:pt modelId="{3DA841D6-69F7-44A4-A5BA-EF344F40782B}" type="pres">
      <dgm:prSet presAssocID="{F12A0EB1-4359-4E05-90B7-75C3A3EA595E}" presName="node" presStyleLbl="node1" presStyleIdx="1" presStyleCnt="6">
        <dgm:presLayoutVars>
          <dgm:bulletEnabled val="1"/>
        </dgm:presLayoutVars>
      </dgm:prSet>
      <dgm:spPr/>
      <dgm:t>
        <a:bodyPr/>
        <a:lstStyle/>
        <a:p>
          <a:endParaRPr lang="en-US"/>
        </a:p>
      </dgm:t>
    </dgm:pt>
    <dgm:pt modelId="{B72412BF-F51E-49A3-A90A-B74F39CB0AF6}" type="pres">
      <dgm:prSet presAssocID="{45AE1B35-9380-4E4D-A828-416EAE49781B}" presName="sibTrans" presStyleLbl="sibTrans1D1" presStyleIdx="1" presStyleCnt="5"/>
      <dgm:spPr/>
      <dgm:t>
        <a:bodyPr/>
        <a:lstStyle/>
        <a:p>
          <a:endParaRPr lang="en-US"/>
        </a:p>
      </dgm:t>
    </dgm:pt>
    <dgm:pt modelId="{B7D00B78-F13D-44A8-B889-4735D04E340E}" type="pres">
      <dgm:prSet presAssocID="{45AE1B35-9380-4E4D-A828-416EAE49781B}" presName="connectorText" presStyleLbl="sibTrans1D1" presStyleIdx="1" presStyleCnt="5"/>
      <dgm:spPr/>
      <dgm:t>
        <a:bodyPr/>
        <a:lstStyle/>
        <a:p>
          <a:endParaRPr lang="en-US"/>
        </a:p>
      </dgm:t>
    </dgm:pt>
    <dgm:pt modelId="{8F21116C-E813-484B-9BEA-83D4EDF4E3F8}" type="pres">
      <dgm:prSet presAssocID="{AD148257-E75F-47B8-AA1D-F9F588B419CC}" presName="node" presStyleLbl="node1" presStyleIdx="2" presStyleCnt="6">
        <dgm:presLayoutVars>
          <dgm:bulletEnabled val="1"/>
        </dgm:presLayoutVars>
      </dgm:prSet>
      <dgm:spPr/>
      <dgm:t>
        <a:bodyPr/>
        <a:lstStyle/>
        <a:p>
          <a:endParaRPr lang="en-US"/>
        </a:p>
      </dgm:t>
    </dgm:pt>
    <dgm:pt modelId="{7081C088-D986-413E-B5FC-B4E26F16346A}" type="pres">
      <dgm:prSet presAssocID="{F7B3CECE-7F41-441A-8A7D-6E36AE33B521}" presName="sibTrans" presStyleLbl="sibTrans1D1" presStyleIdx="2" presStyleCnt="5"/>
      <dgm:spPr/>
      <dgm:t>
        <a:bodyPr/>
        <a:lstStyle/>
        <a:p>
          <a:endParaRPr lang="en-US"/>
        </a:p>
      </dgm:t>
    </dgm:pt>
    <dgm:pt modelId="{7758E0E8-E5CA-4B82-98A0-E7237B959442}" type="pres">
      <dgm:prSet presAssocID="{F7B3CECE-7F41-441A-8A7D-6E36AE33B521}" presName="connectorText" presStyleLbl="sibTrans1D1" presStyleIdx="2" presStyleCnt="5"/>
      <dgm:spPr/>
      <dgm:t>
        <a:bodyPr/>
        <a:lstStyle/>
        <a:p>
          <a:endParaRPr lang="en-US"/>
        </a:p>
      </dgm:t>
    </dgm:pt>
    <dgm:pt modelId="{5C1D31F3-74F6-4C17-9CBE-58C4DC2E9E68}" type="pres">
      <dgm:prSet presAssocID="{256A9F79-BF8B-48BA-BBE4-D2949C852907}" presName="node" presStyleLbl="node1" presStyleIdx="3" presStyleCnt="6" custLinFactNeighborX="-183" custLinFactNeighborY="13157">
        <dgm:presLayoutVars>
          <dgm:bulletEnabled val="1"/>
        </dgm:presLayoutVars>
      </dgm:prSet>
      <dgm:spPr/>
      <dgm:t>
        <a:bodyPr/>
        <a:lstStyle/>
        <a:p>
          <a:endParaRPr lang="en-US"/>
        </a:p>
      </dgm:t>
    </dgm:pt>
    <dgm:pt modelId="{5005CA08-D962-4CBA-9440-CA031B5BD6C7}" type="pres">
      <dgm:prSet presAssocID="{4B246F4B-18C2-4ECF-9A02-2AFE3CA3D86F}" presName="sibTrans" presStyleLbl="sibTrans1D1" presStyleIdx="3" presStyleCnt="5"/>
      <dgm:spPr/>
      <dgm:t>
        <a:bodyPr/>
        <a:lstStyle/>
        <a:p>
          <a:endParaRPr lang="en-US"/>
        </a:p>
      </dgm:t>
    </dgm:pt>
    <dgm:pt modelId="{DC207431-23A4-4CF3-AF47-CC3A5757C535}" type="pres">
      <dgm:prSet presAssocID="{4B246F4B-18C2-4ECF-9A02-2AFE3CA3D86F}" presName="connectorText" presStyleLbl="sibTrans1D1" presStyleIdx="3" presStyleCnt="5"/>
      <dgm:spPr/>
      <dgm:t>
        <a:bodyPr/>
        <a:lstStyle/>
        <a:p>
          <a:endParaRPr lang="en-US"/>
        </a:p>
      </dgm:t>
    </dgm:pt>
    <dgm:pt modelId="{904FECA0-8095-47E5-AE96-D0A863410A14}" type="pres">
      <dgm:prSet presAssocID="{EE1DBBD4-0E14-4D30-ACD4-F3D3F3A1A8C1}" presName="node" presStyleLbl="node1" presStyleIdx="4" presStyleCnt="6" custScaleX="109189" custLinFactNeighborX="9342" custLinFactNeighborY="13157">
        <dgm:presLayoutVars>
          <dgm:bulletEnabled val="1"/>
        </dgm:presLayoutVars>
      </dgm:prSet>
      <dgm:spPr/>
      <dgm:t>
        <a:bodyPr/>
        <a:lstStyle/>
        <a:p>
          <a:endParaRPr lang="en-US"/>
        </a:p>
      </dgm:t>
    </dgm:pt>
    <dgm:pt modelId="{4A5B7B95-68BD-4CA6-9AF5-A5A4BCC8F25A}" type="pres">
      <dgm:prSet presAssocID="{CDE86DAF-8449-410B-A845-20CCEB46F0F4}" presName="sibTrans" presStyleLbl="sibTrans1D1" presStyleIdx="4" presStyleCnt="5"/>
      <dgm:spPr/>
      <dgm:t>
        <a:bodyPr/>
        <a:lstStyle/>
        <a:p>
          <a:endParaRPr lang="en-US"/>
        </a:p>
      </dgm:t>
    </dgm:pt>
    <dgm:pt modelId="{E3C0B0FD-D8AD-4B07-A103-66D260051F2D}" type="pres">
      <dgm:prSet presAssocID="{CDE86DAF-8449-410B-A845-20CCEB46F0F4}" presName="connectorText" presStyleLbl="sibTrans1D1" presStyleIdx="4" presStyleCnt="5"/>
      <dgm:spPr/>
      <dgm:t>
        <a:bodyPr/>
        <a:lstStyle/>
        <a:p>
          <a:endParaRPr lang="en-US"/>
        </a:p>
      </dgm:t>
    </dgm:pt>
    <dgm:pt modelId="{1247AC79-8251-4FD4-AF0B-B028F7617F40}" type="pres">
      <dgm:prSet presAssocID="{80C2A68C-AF13-48DE-AFDB-8E89B8754B92}" presName="node" presStyleLbl="node1" presStyleIdx="5" presStyleCnt="6" custLinFactNeighborX="-19" custLinFactNeighborY="13157">
        <dgm:presLayoutVars>
          <dgm:bulletEnabled val="1"/>
        </dgm:presLayoutVars>
      </dgm:prSet>
      <dgm:spPr/>
      <dgm:t>
        <a:bodyPr/>
        <a:lstStyle/>
        <a:p>
          <a:endParaRPr lang="en-US"/>
        </a:p>
      </dgm:t>
    </dgm:pt>
  </dgm:ptLst>
  <dgm:cxnLst>
    <dgm:cxn modelId="{82F64AAF-F48F-44FA-B75C-7497D417061E}" type="presOf" srcId="{80C2A68C-AF13-48DE-AFDB-8E89B8754B92}" destId="{1247AC79-8251-4FD4-AF0B-B028F7617F40}" srcOrd="0" destOrd="0" presId="urn:microsoft.com/office/officeart/2005/8/layout/bProcess3"/>
    <dgm:cxn modelId="{5E02DDBD-A262-454E-A854-E5461A96C30F}" type="presOf" srcId="{CDE86DAF-8449-410B-A845-20CCEB46F0F4}" destId="{E3C0B0FD-D8AD-4B07-A103-66D260051F2D}" srcOrd="1" destOrd="0" presId="urn:microsoft.com/office/officeart/2005/8/layout/bProcess3"/>
    <dgm:cxn modelId="{F5EC34FD-EE21-4CF1-939B-3222F25FCC42}" type="presOf" srcId="{F7B3CECE-7F41-441A-8A7D-6E36AE33B521}" destId="{7758E0E8-E5CA-4B82-98A0-E7237B959442}" srcOrd="1" destOrd="0" presId="urn:microsoft.com/office/officeart/2005/8/layout/bProcess3"/>
    <dgm:cxn modelId="{D2B7683C-FCA4-48E5-94CA-F2C1BE75F65C}" type="presOf" srcId="{F12A0EB1-4359-4E05-90B7-75C3A3EA595E}" destId="{3DA841D6-69F7-44A4-A5BA-EF344F40782B}" srcOrd="0" destOrd="0" presId="urn:microsoft.com/office/officeart/2005/8/layout/bProcess3"/>
    <dgm:cxn modelId="{53F43451-028B-48BD-9D57-45B96C9561AF}" srcId="{535CADD7-4214-451E-BBD0-5EFB941BE4A7}" destId="{F12A0EB1-4359-4E05-90B7-75C3A3EA595E}" srcOrd="1" destOrd="0" parTransId="{AB90E755-9BDB-4FEC-BC6B-C1BC35D956D5}" sibTransId="{45AE1B35-9380-4E4D-A828-416EAE49781B}"/>
    <dgm:cxn modelId="{08BEB942-640A-41A2-A0A7-C22EB49F034E}" type="presOf" srcId="{45AE1B35-9380-4E4D-A828-416EAE49781B}" destId="{B72412BF-F51E-49A3-A90A-B74F39CB0AF6}" srcOrd="0" destOrd="0" presId="urn:microsoft.com/office/officeart/2005/8/layout/bProcess3"/>
    <dgm:cxn modelId="{AC8CE0AD-71CE-4D1F-B5D6-1867D0401D33}" type="presOf" srcId="{4B246F4B-18C2-4ECF-9A02-2AFE3CA3D86F}" destId="{DC207431-23A4-4CF3-AF47-CC3A5757C535}" srcOrd="1" destOrd="0" presId="urn:microsoft.com/office/officeart/2005/8/layout/bProcess3"/>
    <dgm:cxn modelId="{AF8F18E3-D7BB-4C6C-BB7B-F86100F81F35}" srcId="{535CADD7-4214-451E-BBD0-5EFB941BE4A7}" destId="{AD148257-E75F-47B8-AA1D-F9F588B419CC}" srcOrd="2" destOrd="0" parTransId="{43A8F987-3E56-4D4D-B927-47E2A2F1987E}" sibTransId="{F7B3CECE-7F41-441A-8A7D-6E36AE33B521}"/>
    <dgm:cxn modelId="{3BA4C110-5C39-4AD1-8391-FC84939613D0}" type="presOf" srcId="{F7B3CECE-7F41-441A-8A7D-6E36AE33B521}" destId="{7081C088-D986-413E-B5FC-B4E26F16346A}" srcOrd="0" destOrd="0" presId="urn:microsoft.com/office/officeart/2005/8/layout/bProcess3"/>
    <dgm:cxn modelId="{8E2B0674-CCED-4851-9DAA-43AD54380EA6}" type="presOf" srcId="{4B246F4B-18C2-4ECF-9A02-2AFE3CA3D86F}" destId="{5005CA08-D962-4CBA-9440-CA031B5BD6C7}" srcOrd="0" destOrd="0" presId="urn:microsoft.com/office/officeart/2005/8/layout/bProcess3"/>
    <dgm:cxn modelId="{8D8D73BD-64CC-4D06-9C4D-434763A30E79}" type="presOf" srcId="{AD148257-E75F-47B8-AA1D-F9F588B419CC}" destId="{8F21116C-E813-484B-9BEA-83D4EDF4E3F8}" srcOrd="0" destOrd="0" presId="urn:microsoft.com/office/officeart/2005/8/layout/bProcess3"/>
    <dgm:cxn modelId="{0893429E-0676-44BB-B87A-AB07ACCDE3DC}" type="presOf" srcId="{CDE86DAF-8449-410B-A845-20CCEB46F0F4}" destId="{4A5B7B95-68BD-4CA6-9AF5-A5A4BCC8F25A}" srcOrd="0" destOrd="0" presId="urn:microsoft.com/office/officeart/2005/8/layout/bProcess3"/>
    <dgm:cxn modelId="{65B0BCFB-C81A-416C-85C9-5099A9A2DE63}" type="presOf" srcId="{45AE1B35-9380-4E4D-A828-416EAE49781B}" destId="{B7D00B78-F13D-44A8-B889-4735D04E340E}" srcOrd="1" destOrd="0" presId="urn:microsoft.com/office/officeart/2005/8/layout/bProcess3"/>
    <dgm:cxn modelId="{7274DA81-12B2-4D7C-A99D-166A61544DF5}" srcId="{535CADD7-4214-451E-BBD0-5EFB941BE4A7}" destId="{256A9F79-BF8B-48BA-BBE4-D2949C852907}" srcOrd="3" destOrd="0" parTransId="{17DDF03B-78AF-4772-AEAF-AFC8399638CF}" sibTransId="{4B246F4B-18C2-4ECF-9A02-2AFE3CA3D86F}"/>
    <dgm:cxn modelId="{D875F62C-2773-4165-A272-A0FF009B7BA3}" type="presOf" srcId="{C63BE645-C6A8-4D09-A073-583F25D990AB}" destId="{E8D610CA-D965-4311-9A3E-1EFD6EC64774}" srcOrd="0" destOrd="0" presId="urn:microsoft.com/office/officeart/2005/8/layout/bProcess3"/>
    <dgm:cxn modelId="{41E66A92-D547-4125-97E2-EA173A64DDA2}" type="presOf" srcId="{535CADD7-4214-451E-BBD0-5EFB941BE4A7}" destId="{6BC065DE-612A-4011-AC84-35CD293B7A50}" srcOrd="0" destOrd="0" presId="urn:microsoft.com/office/officeart/2005/8/layout/bProcess3"/>
    <dgm:cxn modelId="{E95E9A7C-E32A-4EA8-AC76-2F1E0257F67E}" type="presOf" srcId="{EE1DBBD4-0E14-4D30-ACD4-F3D3F3A1A8C1}" destId="{904FECA0-8095-47E5-AE96-D0A863410A14}" srcOrd="0" destOrd="0" presId="urn:microsoft.com/office/officeart/2005/8/layout/bProcess3"/>
    <dgm:cxn modelId="{A9453194-CD18-446F-8F81-710B2E41F5C3}" srcId="{535CADD7-4214-451E-BBD0-5EFB941BE4A7}" destId="{5FC812CF-2118-476B-85A3-BDB7058DC6B3}" srcOrd="0" destOrd="0" parTransId="{27113802-8BBE-44B3-A6D8-F3B3E5775043}" sibTransId="{C63BE645-C6A8-4D09-A073-583F25D990AB}"/>
    <dgm:cxn modelId="{10A235E2-67B9-4087-A3D4-1DF91604A750}" type="presOf" srcId="{256A9F79-BF8B-48BA-BBE4-D2949C852907}" destId="{5C1D31F3-74F6-4C17-9CBE-58C4DC2E9E68}" srcOrd="0" destOrd="0" presId="urn:microsoft.com/office/officeart/2005/8/layout/bProcess3"/>
    <dgm:cxn modelId="{28449D04-A930-4197-B4DE-46E336FB7263}" srcId="{535CADD7-4214-451E-BBD0-5EFB941BE4A7}" destId="{80C2A68C-AF13-48DE-AFDB-8E89B8754B92}" srcOrd="5" destOrd="0" parTransId="{4136AD56-C7F7-4138-93A8-87ACB251EE15}" sibTransId="{BB31B59B-952D-468C-9A27-7C2A5BC19CF4}"/>
    <dgm:cxn modelId="{9FA4E05D-45EA-44F7-9C84-DC22C729E2B3}" type="presOf" srcId="{5FC812CF-2118-476B-85A3-BDB7058DC6B3}" destId="{F4258E81-427D-4B9C-8262-4C179E67C1CA}" srcOrd="0" destOrd="0" presId="urn:microsoft.com/office/officeart/2005/8/layout/bProcess3"/>
    <dgm:cxn modelId="{92F47560-14EA-4E85-8613-1EF70B21E476}" type="presOf" srcId="{C63BE645-C6A8-4D09-A073-583F25D990AB}" destId="{6BC7DEF0-D2AD-4679-804D-68ECB84C7757}" srcOrd="1" destOrd="0" presId="urn:microsoft.com/office/officeart/2005/8/layout/bProcess3"/>
    <dgm:cxn modelId="{9C2B7A13-1ED8-4831-8A5D-B00CE0F277A0}" srcId="{535CADD7-4214-451E-BBD0-5EFB941BE4A7}" destId="{EE1DBBD4-0E14-4D30-ACD4-F3D3F3A1A8C1}" srcOrd="4" destOrd="0" parTransId="{1A2640B7-BA21-4AC7-85C8-09B6B3ECE8B1}" sibTransId="{CDE86DAF-8449-410B-A845-20CCEB46F0F4}"/>
    <dgm:cxn modelId="{E6C7D0B3-39FD-4282-9BBB-2CF89D40AE26}" type="presParOf" srcId="{6BC065DE-612A-4011-AC84-35CD293B7A50}" destId="{F4258E81-427D-4B9C-8262-4C179E67C1CA}" srcOrd="0" destOrd="0" presId="urn:microsoft.com/office/officeart/2005/8/layout/bProcess3"/>
    <dgm:cxn modelId="{7F3B009E-82A8-4901-825D-4B823BF64C81}" type="presParOf" srcId="{6BC065DE-612A-4011-AC84-35CD293B7A50}" destId="{E8D610CA-D965-4311-9A3E-1EFD6EC64774}" srcOrd="1" destOrd="0" presId="urn:microsoft.com/office/officeart/2005/8/layout/bProcess3"/>
    <dgm:cxn modelId="{B46891B0-EB2F-42D7-944B-0B7A1EFD6B2A}" type="presParOf" srcId="{E8D610CA-D965-4311-9A3E-1EFD6EC64774}" destId="{6BC7DEF0-D2AD-4679-804D-68ECB84C7757}" srcOrd="0" destOrd="0" presId="urn:microsoft.com/office/officeart/2005/8/layout/bProcess3"/>
    <dgm:cxn modelId="{1F232E3D-9853-4594-84A2-B0421E022717}" type="presParOf" srcId="{6BC065DE-612A-4011-AC84-35CD293B7A50}" destId="{3DA841D6-69F7-44A4-A5BA-EF344F40782B}" srcOrd="2" destOrd="0" presId="urn:microsoft.com/office/officeart/2005/8/layout/bProcess3"/>
    <dgm:cxn modelId="{941C974F-CF0F-4744-B317-431F55F6F791}" type="presParOf" srcId="{6BC065DE-612A-4011-AC84-35CD293B7A50}" destId="{B72412BF-F51E-49A3-A90A-B74F39CB0AF6}" srcOrd="3" destOrd="0" presId="urn:microsoft.com/office/officeart/2005/8/layout/bProcess3"/>
    <dgm:cxn modelId="{F7C03D5E-2018-4BE6-A726-634C2A46FE76}" type="presParOf" srcId="{B72412BF-F51E-49A3-A90A-B74F39CB0AF6}" destId="{B7D00B78-F13D-44A8-B889-4735D04E340E}" srcOrd="0" destOrd="0" presId="urn:microsoft.com/office/officeart/2005/8/layout/bProcess3"/>
    <dgm:cxn modelId="{977AF2B8-5442-47EE-BB3B-A9B1876FCC3E}" type="presParOf" srcId="{6BC065DE-612A-4011-AC84-35CD293B7A50}" destId="{8F21116C-E813-484B-9BEA-83D4EDF4E3F8}" srcOrd="4" destOrd="0" presId="urn:microsoft.com/office/officeart/2005/8/layout/bProcess3"/>
    <dgm:cxn modelId="{113EED3E-9029-4951-9B0F-28DF9D00AD51}" type="presParOf" srcId="{6BC065DE-612A-4011-AC84-35CD293B7A50}" destId="{7081C088-D986-413E-B5FC-B4E26F16346A}" srcOrd="5" destOrd="0" presId="urn:microsoft.com/office/officeart/2005/8/layout/bProcess3"/>
    <dgm:cxn modelId="{2010BE7B-8F87-440B-BB0C-AEFC40318519}" type="presParOf" srcId="{7081C088-D986-413E-B5FC-B4E26F16346A}" destId="{7758E0E8-E5CA-4B82-98A0-E7237B959442}" srcOrd="0" destOrd="0" presId="urn:microsoft.com/office/officeart/2005/8/layout/bProcess3"/>
    <dgm:cxn modelId="{8201D87C-60C4-4CB2-8269-D4413633195E}" type="presParOf" srcId="{6BC065DE-612A-4011-AC84-35CD293B7A50}" destId="{5C1D31F3-74F6-4C17-9CBE-58C4DC2E9E68}" srcOrd="6" destOrd="0" presId="urn:microsoft.com/office/officeart/2005/8/layout/bProcess3"/>
    <dgm:cxn modelId="{3485EE84-5759-4CD1-9D22-4024175B017D}" type="presParOf" srcId="{6BC065DE-612A-4011-AC84-35CD293B7A50}" destId="{5005CA08-D962-4CBA-9440-CA031B5BD6C7}" srcOrd="7" destOrd="0" presId="urn:microsoft.com/office/officeart/2005/8/layout/bProcess3"/>
    <dgm:cxn modelId="{3A8A56A7-F18D-4290-A0C2-417B52B1F4D2}" type="presParOf" srcId="{5005CA08-D962-4CBA-9440-CA031B5BD6C7}" destId="{DC207431-23A4-4CF3-AF47-CC3A5757C535}" srcOrd="0" destOrd="0" presId="urn:microsoft.com/office/officeart/2005/8/layout/bProcess3"/>
    <dgm:cxn modelId="{65A301DF-8D7D-4E67-B23A-3B1D8AF9A820}" type="presParOf" srcId="{6BC065DE-612A-4011-AC84-35CD293B7A50}" destId="{904FECA0-8095-47E5-AE96-D0A863410A14}" srcOrd="8" destOrd="0" presId="urn:microsoft.com/office/officeart/2005/8/layout/bProcess3"/>
    <dgm:cxn modelId="{2EEEB7B9-2AF1-4813-A34A-78F33047B690}" type="presParOf" srcId="{6BC065DE-612A-4011-AC84-35CD293B7A50}" destId="{4A5B7B95-68BD-4CA6-9AF5-A5A4BCC8F25A}" srcOrd="9" destOrd="0" presId="urn:microsoft.com/office/officeart/2005/8/layout/bProcess3"/>
    <dgm:cxn modelId="{ED148417-6054-4F99-9C98-8F24B21F58BB}" type="presParOf" srcId="{4A5B7B95-68BD-4CA6-9AF5-A5A4BCC8F25A}" destId="{E3C0B0FD-D8AD-4B07-A103-66D260051F2D}" srcOrd="0" destOrd="0" presId="urn:microsoft.com/office/officeart/2005/8/layout/bProcess3"/>
    <dgm:cxn modelId="{AC79D338-D028-4DC4-8A95-947DFF78E69F}" type="presParOf" srcId="{6BC065DE-612A-4011-AC84-35CD293B7A50}" destId="{1247AC79-8251-4FD4-AF0B-B028F7617F40}" srcOrd="10"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71FE13-628E-43CF-8EA3-C874F81A7B92}"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6A8E249D-5E21-4AA2-976E-66797F1A03DF}">
      <dgm:prSet phldrT="[Text]" custT="1"/>
      <dgm:spPr/>
      <dgm:t>
        <a:bodyPr/>
        <a:lstStyle/>
        <a:p>
          <a:pPr>
            <a:lnSpc>
              <a:spcPct val="100000"/>
            </a:lnSpc>
            <a:spcAft>
              <a:spcPts val="0"/>
            </a:spcAft>
          </a:pPr>
          <a:r>
            <a:rPr lang="en-US" sz="1200" b="1" i="0" cap="small" baseline="0" dirty="0" smtClean="0"/>
            <a:t>Waste Permits </a:t>
          </a:r>
        </a:p>
      </dgm:t>
    </dgm:pt>
    <dgm:pt modelId="{FC3E6AE8-0C16-424C-AFD1-7EA34FB0498D}" type="parTrans" cxnId="{207E0BF4-1C94-444D-B008-53CB28AC2EF7}">
      <dgm:prSet/>
      <dgm:spPr/>
      <dgm:t>
        <a:bodyPr/>
        <a:lstStyle/>
        <a:p>
          <a:endParaRPr lang="en-US" sz="1200"/>
        </a:p>
      </dgm:t>
    </dgm:pt>
    <dgm:pt modelId="{377F1E98-903D-4768-B027-8C2A7E50F728}" type="sibTrans" cxnId="{207E0BF4-1C94-444D-B008-53CB28AC2EF7}">
      <dgm:prSet/>
      <dgm:spPr/>
      <dgm:t>
        <a:bodyPr/>
        <a:lstStyle/>
        <a:p>
          <a:endParaRPr lang="en-US" sz="1200"/>
        </a:p>
      </dgm:t>
    </dgm:pt>
    <dgm:pt modelId="{A89AB916-999E-498E-95CA-8B385ECA6FCA}">
      <dgm:prSet phldrT="[Text]" custT="1"/>
      <dgm:spPr/>
      <dgm:t>
        <a:bodyPr/>
        <a:lstStyle/>
        <a:p>
          <a:pPr>
            <a:lnSpc>
              <a:spcPct val="100000"/>
            </a:lnSpc>
            <a:spcAft>
              <a:spcPts val="0"/>
            </a:spcAft>
          </a:pPr>
          <a:r>
            <a:rPr lang="en-US" sz="1200" b="1" cap="small" baseline="0" dirty="0" smtClean="0"/>
            <a:t>Air Permits</a:t>
          </a:r>
        </a:p>
      </dgm:t>
    </dgm:pt>
    <dgm:pt modelId="{86C5A057-5715-46D7-9EA2-BB0B4ADB7638}" type="parTrans" cxnId="{20D4566C-510B-4C6F-9F58-75D987885236}">
      <dgm:prSet/>
      <dgm:spPr/>
      <dgm:t>
        <a:bodyPr/>
        <a:lstStyle/>
        <a:p>
          <a:endParaRPr lang="en-US" sz="1200"/>
        </a:p>
      </dgm:t>
    </dgm:pt>
    <dgm:pt modelId="{DAF3B028-99A4-42E9-8150-69E16D7420F0}" type="sibTrans" cxnId="{20D4566C-510B-4C6F-9F58-75D987885236}">
      <dgm:prSet/>
      <dgm:spPr/>
      <dgm:t>
        <a:bodyPr/>
        <a:lstStyle/>
        <a:p>
          <a:endParaRPr lang="en-US" sz="1200"/>
        </a:p>
      </dgm:t>
    </dgm:pt>
    <dgm:pt modelId="{A29C9F7D-EA21-41C8-BD8C-2DEF336CE2E7}">
      <dgm:prSet phldrT="[Text]" custT="1"/>
      <dgm:spPr/>
      <dgm:t>
        <a:bodyPr/>
        <a:lstStyle/>
        <a:p>
          <a:pPr>
            <a:lnSpc>
              <a:spcPct val="100000"/>
            </a:lnSpc>
            <a:spcAft>
              <a:spcPts val="0"/>
            </a:spcAft>
          </a:pPr>
          <a:r>
            <a:rPr lang="en-US" sz="1200" b="1" i="0" cap="small" baseline="0" dirty="0" smtClean="0"/>
            <a:t>Permits Support Division </a:t>
          </a:r>
        </a:p>
      </dgm:t>
    </dgm:pt>
    <dgm:pt modelId="{3FAD46A5-D175-4353-8166-988C5AE8AA60}" type="parTrans" cxnId="{283EADCF-2AF6-4976-B39C-568B94805BB7}">
      <dgm:prSet/>
      <dgm:spPr/>
      <dgm:t>
        <a:bodyPr/>
        <a:lstStyle/>
        <a:p>
          <a:endParaRPr lang="en-US" sz="1200"/>
        </a:p>
      </dgm:t>
    </dgm:pt>
    <dgm:pt modelId="{F0FDE593-0963-448F-BFCE-E6A968FC5B40}" type="sibTrans" cxnId="{283EADCF-2AF6-4976-B39C-568B94805BB7}">
      <dgm:prSet/>
      <dgm:spPr/>
      <dgm:t>
        <a:bodyPr/>
        <a:lstStyle/>
        <a:p>
          <a:endParaRPr lang="en-US" sz="1200"/>
        </a:p>
      </dgm:t>
    </dgm:pt>
    <dgm:pt modelId="{8432279C-C073-41B3-B49D-B89971326049}">
      <dgm:prSet phldrT="[Text]" custT="1"/>
      <dgm:spPr>
        <a:solidFill>
          <a:srgbClr val="336600"/>
        </a:solidFill>
      </dgm:spPr>
      <dgm:t>
        <a:bodyPr/>
        <a:lstStyle/>
        <a:p>
          <a:pPr>
            <a:lnSpc>
              <a:spcPct val="100000"/>
            </a:lnSpc>
            <a:spcAft>
              <a:spcPts val="0"/>
            </a:spcAft>
          </a:pPr>
          <a:r>
            <a:rPr lang="en-US" sz="1200" b="1" cap="small" baseline="0" dirty="0" smtClean="0"/>
            <a:t>Water Permits </a:t>
          </a:r>
        </a:p>
      </dgm:t>
    </dgm:pt>
    <dgm:pt modelId="{C5F49DBF-2A8F-4688-946B-026F97F7CFCD}" type="parTrans" cxnId="{5B3C5F72-92EC-4C05-A16D-36A14329B55A}">
      <dgm:prSet/>
      <dgm:spPr/>
      <dgm:t>
        <a:bodyPr/>
        <a:lstStyle/>
        <a:p>
          <a:endParaRPr lang="en-US" sz="1200"/>
        </a:p>
      </dgm:t>
    </dgm:pt>
    <dgm:pt modelId="{C455FF5E-B17F-44B1-B76B-5CFF312F2E10}" type="sibTrans" cxnId="{5B3C5F72-92EC-4C05-A16D-36A14329B55A}">
      <dgm:prSet/>
      <dgm:spPr/>
      <dgm:t>
        <a:bodyPr/>
        <a:lstStyle/>
        <a:p>
          <a:endParaRPr lang="en-US" sz="1200"/>
        </a:p>
      </dgm:t>
    </dgm:pt>
    <dgm:pt modelId="{E2030AA3-CEB3-4CB6-A62B-BD4463FB393F}" type="pres">
      <dgm:prSet presAssocID="{1C71FE13-628E-43CF-8EA3-C874F81A7B92}" presName="linear" presStyleCnt="0">
        <dgm:presLayoutVars>
          <dgm:dir/>
          <dgm:animLvl val="lvl"/>
          <dgm:resizeHandles val="exact"/>
        </dgm:presLayoutVars>
      </dgm:prSet>
      <dgm:spPr/>
      <dgm:t>
        <a:bodyPr/>
        <a:lstStyle/>
        <a:p>
          <a:endParaRPr lang="en-US"/>
        </a:p>
      </dgm:t>
    </dgm:pt>
    <dgm:pt modelId="{EBEE02EF-064E-42CE-B15B-C41A208856A8}" type="pres">
      <dgm:prSet presAssocID="{8432279C-C073-41B3-B49D-B89971326049}" presName="parentLin" presStyleCnt="0"/>
      <dgm:spPr/>
      <dgm:t>
        <a:bodyPr/>
        <a:lstStyle/>
        <a:p>
          <a:endParaRPr lang="en-US"/>
        </a:p>
      </dgm:t>
    </dgm:pt>
    <dgm:pt modelId="{E75756FA-A5A0-4FE5-BA63-8425AE9A3A67}" type="pres">
      <dgm:prSet presAssocID="{8432279C-C073-41B3-B49D-B89971326049}" presName="parentLeftMargin" presStyleLbl="node1" presStyleIdx="0" presStyleCnt="4"/>
      <dgm:spPr/>
      <dgm:t>
        <a:bodyPr/>
        <a:lstStyle/>
        <a:p>
          <a:endParaRPr lang="en-US"/>
        </a:p>
      </dgm:t>
    </dgm:pt>
    <dgm:pt modelId="{CB383053-90B9-4AE7-8DF7-1ABDEFA55D0D}" type="pres">
      <dgm:prSet presAssocID="{8432279C-C073-41B3-B49D-B89971326049}" presName="parentText" presStyleLbl="node1" presStyleIdx="0" presStyleCnt="4">
        <dgm:presLayoutVars>
          <dgm:chMax val="0"/>
          <dgm:bulletEnabled val="1"/>
        </dgm:presLayoutVars>
      </dgm:prSet>
      <dgm:spPr/>
      <dgm:t>
        <a:bodyPr/>
        <a:lstStyle/>
        <a:p>
          <a:endParaRPr lang="en-US"/>
        </a:p>
      </dgm:t>
    </dgm:pt>
    <dgm:pt modelId="{94EE1BDD-E324-413B-A275-DD534AE1AA64}" type="pres">
      <dgm:prSet presAssocID="{8432279C-C073-41B3-B49D-B89971326049}" presName="negativeSpace" presStyleCnt="0"/>
      <dgm:spPr/>
      <dgm:t>
        <a:bodyPr/>
        <a:lstStyle/>
        <a:p>
          <a:endParaRPr lang="en-US"/>
        </a:p>
      </dgm:t>
    </dgm:pt>
    <dgm:pt modelId="{073E3457-215E-41A8-9D68-C011EB3A4E98}" type="pres">
      <dgm:prSet presAssocID="{8432279C-C073-41B3-B49D-B89971326049}" presName="childText" presStyleLbl="conFgAcc1" presStyleIdx="0" presStyleCnt="4">
        <dgm:presLayoutVars>
          <dgm:bulletEnabled val="1"/>
        </dgm:presLayoutVars>
      </dgm:prSet>
      <dgm:spPr/>
      <dgm:t>
        <a:bodyPr/>
        <a:lstStyle/>
        <a:p>
          <a:endParaRPr lang="en-US"/>
        </a:p>
      </dgm:t>
    </dgm:pt>
    <dgm:pt modelId="{A4596413-B0D1-42B7-80DC-B2F00A170010}" type="pres">
      <dgm:prSet presAssocID="{C455FF5E-B17F-44B1-B76B-5CFF312F2E10}" presName="spaceBetweenRectangles" presStyleCnt="0"/>
      <dgm:spPr/>
      <dgm:t>
        <a:bodyPr/>
        <a:lstStyle/>
        <a:p>
          <a:endParaRPr lang="en-US"/>
        </a:p>
      </dgm:t>
    </dgm:pt>
    <dgm:pt modelId="{5B0F1523-FD3B-40DB-96ED-A3927717EE31}" type="pres">
      <dgm:prSet presAssocID="{6A8E249D-5E21-4AA2-976E-66797F1A03DF}" presName="parentLin" presStyleCnt="0"/>
      <dgm:spPr/>
      <dgm:t>
        <a:bodyPr/>
        <a:lstStyle/>
        <a:p>
          <a:endParaRPr lang="en-US"/>
        </a:p>
      </dgm:t>
    </dgm:pt>
    <dgm:pt modelId="{3BE74FAF-8D2E-4371-ADBA-511E010D6A79}" type="pres">
      <dgm:prSet presAssocID="{6A8E249D-5E21-4AA2-976E-66797F1A03DF}" presName="parentLeftMargin" presStyleLbl="node1" presStyleIdx="0" presStyleCnt="4"/>
      <dgm:spPr/>
      <dgm:t>
        <a:bodyPr/>
        <a:lstStyle/>
        <a:p>
          <a:endParaRPr lang="en-US"/>
        </a:p>
      </dgm:t>
    </dgm:pt>
    <dgm:pt modelId="{3073376A-D381-497B-AA19-C365B2C8051C}" type="pres">
      <dgm:prSet presAssocID="{6A8E249D-5E21-4AA2-976E-66797F1A03DF}" presName="parentText" presStyleLbl="node1" presStyleIdx="1" presStyleCnt="4" custLinFactNeighborX="-25000" custLinFactNeighborY="-1387">
        <dgm:presLayoutVars>
          <dgm:chMax val="0"/>
          <dgm:bulletEnabled val="1"/>
        </dgm:presLayoutVars>
      </dgm:prSet>
      <dgm:spPr/>
      <dgm:t>
        <a:bodyPr/>
        <a:lstStyle/>
        <a:p>
          <a:endParaRPr lang="en-US"/>
        </a:p>
      </dgm:t>
    </dgm:pt>
    <dgm:pt modelId="{3C30C3C1-2851-4015-8B4C-BC048A45D39A}" type="pres">
      <dgm:prSet presAssocID="{6A8E249D-5E21-4AA2-976E-66797F1A03DF}" presName="negativeSpace" presStyleCnt="0"/>
      <dgm:spPr/>
      <dgm:t>
        <a:bodyPr/>
        <a:lstStyle/>
        <a:p>
          <a:endParaRPr lang="en-US"/>
        </a:p>
      </dgm:t>
    </dgm:pt>
    <dgm:pt modelId="{8766E096-1C7B-41D3-B815-20512B525EA3}" type="pres">
      <dgm:prSet presAssocID="{6A8E249D-5E21-4AA2-976E-66797F1A03DF}" presName="childText" presStyleLbl="conFgAcc1" presStyleIdx="1" presStyleCnt="4">
        <dgm:presLayoutVars>
          <dgm:bulletEnabled val="1"/>
        </dgm:presLayoutVars>
      </dgm:prSet>
      <dgm:spPr/>
      <dgm:t>
        <a:bodyPr/>
        <a:lstStyle/>
        <a:p>
          <a:endParaRPr lang="en-US"/>
        </a:p>
      </dgm:t>
    </dgm:pt>
    <dgm:pt modelId="{31A13E92-EA23-4F82-BE86-F347DCEEE9AF}" type="pres">
      <dgm:prSet presAssocID="{377F1E98-903D-4768-B027-8C2A7E50F728}" presName="spaceBetweenRectangles" presStyleCnt="0"/>
      <dgm:spPr/>
      <dgm:t>
        <a:bodyPr/>
        <a:lstStyle/>
        <a:p>
          <a:endParaRPr lang="en-US"/>
        </a:p>
      </dgm:t>
    </dgm:pt>
    <dgm:pt modelId="{8AE3C24C-AE4F-4315-9766-73CFC2F47574}" type="pres">
      <dgm:prSet presAssocID="{A89AB916-999E-498E-95CA-8B385ECA6FCA}" presName="parentLin" presStyleCnt="0"/>
      <dgm:spPr/>
      <dgm:t>
        <a:bodyPr/>
        <a:lstStyle/>
        <a:p>
          <a:endParaRPr lang="en-US"/>
        </a:p>
      </dgm:t>
    </dgm:pt>
    <dgm:pt modelId="{5A0CF0B3-0184-4973-A3E1-BAE96B757E72}" type="pres">
      <dgm:prSet presAssocID="{A89AB916-999E-498E-95CA-8B385ECA6FCA}" presName="parentLeftMargin" presStyleLbl="node1" presStyleIdx="1" presStyleCnt="4"/>
      <dgm:spPr/>
      <dgm:t>
        <a:bodyPr/>
        <a:lstStyle/>
        <a:p>
          <a:endParaRPr lang="en-US"/>
        </a:p>
      </dgm:t>
    </dgm:pt>
    <dgm:pt modelId="{507AA2FF-85BD-459F-9559-1C6AA09028DF}" type="pres">
      <dgm:prSet presAssocID="{A89AB916-999E-498E-95CA-8B385ECA6FCA}" presName="parentText" presStyleLbl="node1" presStyleIdx="2" presStyleCnt="4" custLinFactNeighborX="-25925" custLinFactNeighborY="206">
        <dgm:presLayoutVars>
          <dgm:chMax val="0"/>
          <dgm:bulletEnabled val="1"/>
        </dgm:presLayoutVars>
      </dgm:prSet>
      <dgm:spPr/>
      <dgm:t>
        <a:bodyPr/>
        <a:lstStyle/>
        <a:p>
          <a:endParaRPr lang="en-US"/>
        </a:p>
      </dgm:t>
    </dgm:pt>
    <dgm:pt modelId="{4B0D3315-223B-4807-8109-0C3C4FA2E05E}" type="pres">
      <dgm:prSet presAssocID="{A89AB916-999E-498E-95CA-8B385ECA6FCA}" presName="negativeSpace" presStyleCnt="0"/>
      <dgm:spPr/>
      <dgm:t>
        <a:bodyPr/>
        <a:lstStyle/>
        <a:p>
          <a:endParaRPr lang="en-US"/>
        </a:p>
      </dgm:t>
    </dgm:pt>
    <dgm:pt modelId="{3BF93F7F-E797-470A-A0E9-AE35E97A7A86}" type="pres">
      <dgm:prSet presAssocID="{A89AB916-999E-498E-95CA-8B385ECA6FCA}" presName="childText" presStyleLbl="conFgAcc1" presStyleIdx="2" presStyleCnt="4">
        <dgm:presLayoutVars>
          <dgm:bulletEnabled val="1"/>
        </dgm:presLayoutVars>
      </dgm:prSet>
      <dgm:spPr/>
      <dgm:t>
        <a:bodyPr/>
        <a:lstStyle/>
        <a:p>
          <a:endParaRPr lang="en-US"/>
        </a:p>
      </dgm:t>
    </dgm:pt>
    <dgm:pt modelId="{6CAA3801-9CAF-4400-966A-57F05D56A5C4}" type="pres">
      <dgm:prSet presAssocID="{DAF3B028-99A4-42E9-8150-69E16D7420F0}" presName="spaceBetweenRectangles" presStyleCnt="0"/>
      <dgm:spPr/>
      <dgm:t>
        <a:bodyPr/>
        <a:lstStyle/>
        <a:p>
          <a:endParaRPr lang="en-US"/>
        </a:p>
      </dgm:t>
    </dgm:pt>
    <dgm:pt modelId="{720362B3-41BA-4EBB-BF5E-EDB91B6EA205}" type="pres">
      <dgm:prSet presAssocID="{A29C9F7D-EA21-41C8-BD8C-2DEF336CE2E7}" presName="parentLin" presStyleCnt="0"/>
      <dgm:spPr/>
      <dgm:t>
        <a:bodyPr/>
        <a:lstStyle/>
        <a:p>
          <a:endParaRPr lang="en-US"/>
        </a:p>
      </dgm:t>
    </dgm:pt>
    <dgm:pt modelId="{636F962D-A9F7-4C0B-8EA5-D25CF1FF1CF9}" type="pres">
      <dgm:prSet presAssocID="{A29C9F7D-EA21-41C8-BD8C-2DEF336CE2E7}" presName="parentLeftMargin" presStyleLbl="node1" presStyleIdx="2" presStyleCnt="4"/>
      <dgm:spPr/>
      <dgm:t>
        <a:bodyPr/>
        <a:lstStyle/>
        <a:p>
          <a:endParaRPr lang="en-US"/>
        </a:p>
      </dgm:t>
    </dgm:pt>
    <dgm:pt modelId="{850FEB19-4E81-42F9-A5B3-8E21DA13944F}" type="pres">
      <dgm:prSet presAssocID="{A29C9F7D-EA21-41C8-BD8C-2DEF336CE2E7}" presName="parentText" presStyleLbl="node1" presStyleIdx="3" presStyleCnt="4">
        <dgm:presLayoutVars>
          <dgm:chMax val="0"/>
          <dgm:bulletEnabled val="1"/>
        </dgm:presLayoutVars>
      </dgm:prSet>
      <dgm:spPr/>
      <dgm:t>
        <a:bodyPr/>
        <a:lstStyle/>
        <a:p>
          <a:endParaRPr lang="en-US"/>
        </a:p>
      </dgm:t>
    </dgm:pt>
    <dgm:pt modelId="{E79E2BB9-C975-49E1-BD6E-2EE5D631D2C1}" type="pres">
      <dgm:prSet presAssocID="{A29C9F7D-EA21-41C8-BD8C-2DEF336CE2E7}" presName="negativeSpace" presStyleCnt="0"/>
      <dgm:spPr/>
      <dgm:t>
        <a:bodyPr/>
        <a:lstStyle/>
        <a:p>
          <a:endParaRPr lang="en-US"/>
        </a:p>
      </dgm:t>
    </dgm:pt>
    <dgm:pt modelId="{A807D95A-B615-4BFC-8914-05DEA2BFC863}" type="pres">
      <dgm:prSet presAssocID="{A29C9F7D-EA21-41C8-BD8C-2DEF336CE2E7}" presName="childText" presStyleLbl="conFgAcc1" presStyleIdx="3" presStyleCnt="4">
        <dgm:presLayoutVars>
          <dgm:bulletEnabled val="1"/>
        </dgm:presLayoutVars>
      </dgm:prSet>
      <dgm:spPr/>
      <dgm:t>
        <a:bodyPr/>
        <a:lstStyle/>
        <a:p>
          <a:endParaRPr lang="en-US"/>
        </a:p>
      </dgm:t>
    </dgm:pt>
  </dgm:ptLst>
  <dgm:cxnLst>
    <dgm:cxn modelId="{224A691B-7CEC-4CD3-B3B5-461CCC646198}" type="presOf" srcId="{1C71FE13-628E-43CF-8EA3-C874F81A7B92}" destId="{E2030AA3-CEB3-4CB6-A62B-BD4463FB393F}" srcOrd="0" destOrd="0" presId="urn:microsoft.com/office/officeart/2005/8/layout/list1"/>
    <dgm:cxn modelId="{8F871E6D-2E50-404D-9F54-7E2780EDA669}" type="presOf" srcId="{A29C9F7D-EA21-41C8-BD8C-2DEF336CE2E7}" destId="{850FEB19-4E81-42F9-A5B3-8E21DA13944F}" srcOrd="1" destOrd="0" presId="urn:microsoft.com/office/officeart/2005/8/layout/list1"/>
    <dgm:cxn modelId="{283EADCF-2AF6-4976-B39C-568B94805BB7}" srcId="{1C71FE13-628E-43CF-8EA3-C874F81A7B92}" destId="{A29C9F7D-EA21-41C8-BD8C-2DEF336CE2E7}" srcOrd="3" destOrd="0" parTransId="{3FAD46A5-D175-4353-8166-988C5AE8AA60}" sibTransId="{F0FDE593-0963-448F-BFCE-E6A968FC5B40}"/>
    <dgm:cxn modelId="{20D4566C-510B-4C6F-9F58-75D987885236}" srcId="{1C71FE13-628E-43CF-8EA3-C874F81A7B92}" destId="{A89AB916-999E-498E-95CA-8B385ECA6FCA}" srcOrd="2" destOrd="0" parTransId="{86C5A057-5715-46D7-9EA2-BB0B4ADB7638}" sibTransId="{DAF3B028-99A4-42E9-8150-69E16D7420F0}"/>
    <dgm:cxn modelId="{FA3217D0-9FE8-4BA8-BB35-A53223198DFB}" type="presOf" srcId="{A89AB916-999E-498E-95CA-8B385ECA6FCA}" destId="{507AA2FF-85BD-459F-9559-1C6AA09028DF}" srcOrd="1" destOrd="0" presId="urn:microsoft.com/office/officeart/2005/8/layout/list1"/>
    <dgm:cxn modelId="{033D51E2-2BD9-4C29-A819-1AC8E1FCF3E8}" type="presOf" srcId="{6A8E249D-5E21-4AA2-976E-66797F1A03DF}" destId="{3073376A-D381-497B-AA19-C365B2C8051C}" srcOrd="1" destOrd="0" presId="urn:microsoft.com/office/officeart/2005/8/layout/list1"/>
    <dgm:cxn modelId="{314639BF-610F-41F9-8DA0-B234C840E341}" type="presOf" srcId="{8432279C-C073-41B3-B49D-B89971326049}" destId="{CB383053-90B9-4AE7-8DF7-1ABDEFA55D0D}" srcOrd="1" destOrd="0" presId="urn:microsoft.com/office/officeart/2005/8/layout/list1"/>
    <dgm:cxn modelId="{207E0BF4-1C94-444D-B008-53CB28AC2EF7}" srcId="{1C71FE13-628E-43CF-8EA3-C874F81A7B92}" destId="{6A8E249D-5E21-4AA2-976E-66797F1A03DF}" srcOrd="1" destOrd="0" parTransId="{FC3E6AE8-0C16-424C-AFD1-7EA34FB0498D}" sibTransId="{377F1E98-903D-4768-B027-8C2A7E50F728}"/>
    <dgm:cxn modelId="{7DD1710F-79D8-40DD-890D-29EF75A99351}" type="presOf" srcId="{A89AB916-999E-498E-95CA-8B385ECA6FCA}" destId="{5A0CF0B3-0184-4973-A3E1-BAE96B757E72}" srcOrd="0" destOrd="0" presId="urn:microsoft.com/office/officeart/2005/8/layout/list1"/>
    <dgm:cxn modelId="{4FE25D2A-26D7-48A5-AC26-321260131E47}" type="presOf" srcId="{A29C9F7D-EA21-41C8-BD8C-2DEF336CE2E7}" destId="{636F962D-A9F7-4C0B-8EA5-D25CF1FF1CF9}" srcOrd="0" destOrd="0" presId="urn:microsoft.com/office/officeart/2005/8/layout/list1"/>
    <dgm:cxn modelId="{5B3C5F72-92EC-4C05-A16D-36A14329B55A}" srcId="{1C71FE13-628E-43CF-8EA3-C874F81A7B92}" destId="{8432279C-C073-41B3-B49D-B89971326049}" srcOrd="0" destOrd="0" parTransId="{C5F49DBF-2A8F-4688-946B-026F97F7CFCD}" sibTransId="{C455FF5E-B17F-44B1-B76B-5CFF312F2E10}"/>
    <dgm:cxn modelId="{52435F0D-D1FF-4492-B5BD-80D7C93E81CE}" type="presOf" srcId="{6A8E249D-5E21-4AA2-976E-66797F1A03DF}" destId="{3BE74FAF-8D2E-4371-ADBA-511E010D6A79}" srcOrd="0" destOrd="0" presId="urn:microsoft.com/office/officeart/2005/8/layout/list1"/>
    <dgm:cxn modelId="{A5EAB3A9-4888-4F67-A38A-55EF042AF4E5}" type="presOf" srcId="{8432279C-C073-41B3-B49D-B89971326049}" destId="{E75756FA-A5A0-4FE5-BA63-8425AE9A3A67}" srcOrd="0" destOrd="0" presId="urn:microsoft.com/office/officeart/2005/8/layout/list1"/>
    <dgm:cxn modelId="{89DC4756-8747-4DE3-93A1-932F11A736F9}" type="presParOf" srcId="{E2030AA3-CEB3-4CB6-A62B-BD4463FB393F}" destId="{EBEE02EF-064E-42CE-B15B-C41A208856A8}" srcOrd="0" destOrd="0" presId="urn:microsoft.com/office/officeart/2005/8/layout/list1"/>
    <dgm:cxn modelId="{F9708FC7-B9CD-4C72-9E19-EDC1F817A996}" type="presParOf" srcId="{EBEE02EF-064E-42CE-B15B-C41A208856A8}" destId="{E75756FA-A5A0-4FE5-BA63-8425AE9A3A67}" srcOrd="0" destOrd="0" presId="urn:microsoft.com/office/officeart/2005/8/layout/list1"/>
    <dgm:cxn modelId="{AA42EF2D-DA32-4240-B63B-11280DCCA958}" type="presParOf" srcId="{EBEE02EF-064E-42CE-B15B-C41A208856A8}" destId="{CB383053-90B9-4AE7-8DF7-1ABDEFA55D0D}" srcOrd="1" destOrd="0" presId="urn:microsoft.com/office/officeart/2005/8/layout/list1"/>
    <dgm:cxn modelId="{B19184AD-B64D-46FA-9379-D08CE3893367}" type="presParOf" srcId="{E2030AA3-CEB3-4CB6-A62B-BD4463FB393F}" destId="{94EE1BDD-E324-413B-A275-DD534AE1AA64}" srcOrd="1" destOrd="0" presId="urn:microsoft.com/office/officeart/2005/8/layout/list1"/>
    <dgm:cxn modelId="{BA5D5842-F300-46D4-AE78-C842CCD242E0}" type="presParOf" srcId="{E2030AA3-CEB3-4CB6-A62B-BD4463FB393F}" destId="{073E3457-215E-41A8-9D68-C011EB3A4E98}" srcOrd="2" destOrd="0" presId="urn:microsoft.com/office/officeart/2005/8/layout/list1"/>
    <dgm:cxn modelId="{BA60BA11-0B0C-451A-8399-5AB9F40455ED}" type="presParOf" srcId="{E2030AA3-CEB3-4CB6-A62B-BD4463FB393F}" destId="{A4596413-B0D1-42B7-80DC-B2F00A170010}" srcOrd="3" destOrd="0" presId="urn:microsoft.com/office/officeart/2005/8/layout/list1"/>
    <dgm:cxn modelId="{CA353C9D-215E-461A-8C04-58C32F7C181A}" type="presParOf" srcId="{E2030AA3-CEB3-4CB6-A62B-BD4463FB393F}" destId="{5B0F1523-FD3B-40DB-96ED-A3927717EE31}" srcOrd="4" destOrd="0" presId="urn:microsoft.com/office/officeart/2005/8/layout/list1"/>
    <dgm:cxn modelId="{64935DEF-C740-4D64-837E-1B046E5EF6A8}" type="presParOf" srcId="{5B0F1523-FD3B-40DB-96ED-A3927717EE31}" destId="{3BE74FAF-8D2E-4371-ADBA-511E010D6A79}" srcOrd="0" destOrd="0" presId="urn:microsoft.com/office/officeart/2005/8/layout/list1"/>
    <dgm:cxn modelId="{1D5172D6-D5E3-4725-B8DC-711CCEAD959F}" type="presParOf" srcId="{5B0F1523-FD3B-40DB-96ED-A3927717EE31}" destId="{3073376A-D381-497B-AA19-C365B2C8051C}" srcOrd="1" destOrd="0" presId="urn:microsoft.com/office/officeart/2005/8/layout/list1"/>
    <dgm:cxn modelId="{B00EF0FB-2622-4266-8B34-C63CBBB4D391}" type="presParOf" srcId="{E2030AA3-CEB3-4CB6-A62B-BD4463FB393F}" destId="{3C30C3C1-2851-4015-8B4C-BC048A45D39A}" srcOrd="5" destOrd="0" presId="urn:microsoft.com/office/officeart/2005/8/layout/list1"/>
    <dgm:cxn modelId="{7805C36E-F4B5-4D0E-B81F-C4EA27A5CE77}" type="presParOf" srcId="{E2030AA3-CEB3-4CB6-A62B-BD4463FB393F}" destId="{8766E096-1C7B-41D3-B815-20512B525EA3}" srcOrd="6" destOrd="0" presId="urn:microsoft.com/office/officeart/2005/8/layout/list1"/>
    <dgm:cxn modelId="{B1EA7A18-B4A7-44EF-AFD4-03C42B2EFC55}" type="presParOf" srcId="{E2030AA3-CEB3-4CB6-A62B-BD4463FB393F}" destId="{31A13E92-EA23-4F82-BE86-F347DCEEE9AF}" srcOrd="7" destOrd="0" presId="urn:microsoft.com/office/officeart/2005/8/layout/list1"/>
    <dgm:cxn modelId="{DAE2DBFB-ED81-4C33-A525-DC5C9498C726}" type="presParOf" srcId="{E2030AA3-CEB3-4CB6-A62B-BD4463FB393F}" destId="{8AE3C24C-AE4F-4315-9766-73CFC2F47574}" srcOrd="8" destOrd="0" presId="urn:microsoft.com/office/officeart/2005/8/layout/list1"/>
    <dgm:cxn modelId="{9322BCDE-821E-44B3-BC2A-56F5CCD599E3}" type="presParOf" srcId="{8AE3C24C-AE4F-4315-9766-73CFC2F47574}" destId="{5A0CF0B3-0184-4973-A3E1-BAE96B757E72}" srcOrd="0" destOrd="0" presId="urn:microsoft.com/office/officeart/2005/8/layout/list1"/>
    <dgm:cxn modelId="{28B576C5-F5E2-4A36-9629-3370CE494774}" type="presParOf" srcId="{8AE3C24C-AE4F-4315-9766-73CFC2F47574}" destId="{507AA2FF-85BD-459F-9559-1C6AA09028DF}" srcOrd="1" destOrd="0" presId="urn:microsoft.com/office/officeart/2005/8/layout/list1"/>
    <dgm:cxn modelId="{DF3B4B8F-433A-4128-9FC8-18CE567125CE}" type="presParOf" srcId="{E2030AA3-CEB3-4CB6-A62B-BD4463FB393F}" destId="{4B0D3315-223B-4807-8109-0C3C4FA2E05E}" srcOrd="9" destOrd="0" presId="urn:microsoft.com/office/officeart/2005/8/layout/list1"/>
    <dgm:cxn modelId="{903EA383-AAF3-48AC-954C-9489E3197124}" type="presParOf" srcId="{E2030AA3-CEB3-4CB6-A62B-BD4463FB393F}" destId="{3BF93F7F-E797-470A-A0E9-AE35E97A7A86}" srcOrd="10" destOrd="0" presId="urn:microsoft.com/office/officeart/2005/8/layout/list1"/>
    <dgm:cxn modelId="{A0B1EC83-7BCC-4B41-938A-A5E1B1E7EB6D}" type="presParOf" srcId="{E2030AA3-CEB3-4CB6-A62B-BD4463FB393F}" destId="{6CAA3801-9CAF-4400-966A-57F05D56A5C4}" srcOrd="11" destOrd="0" presId="urn:microsoft.com/office/officeart/2005/8/layout/list1"/>
    <dgm:cxn modelId="{9E9BA3A3-06A4-41BD-B416-4781745F2B92}" type="presParOf" srcId="{E2030AA3-CEB3-4CB6-A62B-BD4463FB393F}" destId="{720362B3-41BA-4EBB-BF5E-EDB91B6EA205}" srcOrd="12" destOrd="0" presId="urn:microsoft.com/office/officeart/2005/8/layout/list1"/>
    <dgm:cxn modelId="{C861C820-CC5A-4BCF-96D0-6AB4E7DD7686}" type="presParOf" srcId="{720362B3-41BA-4EBB-BF5E-EDB91B6EA205}" destId="{636F962D-A9F7-4C0B-8EA5-D25CF1FF1CF9}" srcOrd="0" destOrd="0" presId="urn:microsoft.com/office/officeart/2005/8/layout/list1"/>
    <dgm:cxn modelId="{04C3214D-A2AA-4CCE-81C5-AA0A16E85D37}" type="presParOf" srcId="{720362B3-41BA-4EBB-BF5E-EDB91B6EA205}" destId="{850FEB19-4E81-42F9-A5B3-8E21DA13944F}" srcOrd="1" destOrd="0" presId="urn:microsoft.com/office/officeart/2005/8/layout/list1"/>
    <dgm:cxn modelId="{5FEC49AA-565E-4EA7-9DE2-0515BE63541C}" type="presParOf" srcId="{E2030AA3-CEB3-4CB6-A62B-BD4463FB393F}" destId="{E79E2BB9-C975-49E1-BD6E-2EE5D631D2C1}" srcOrd="13" destOrd="0" presId="urn:microsoft.com/office/officeart/2005/8/layout/list1"/>
    <dgm:cxn modelId="{2F99A6B3-7A48-4DE4-A85C-4977D263D11D}" type="presParOf" srcId="{E2030AA3-CEB3-4CB6-A62B-BD4463FB393F}" destId="{A807D95A-B615-4BFC-8914-05DEA2BFC863}"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71FE13-628E-43CF-8EA3-C874F81A7B92}"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6A8E249D-5E21-4AA2-976E-66797F1A03DF}">
      <dgm:prSet phldrT="[Text]" custT="1"/>
      <dgm:spPr/>
      <dgm:t>
        <a:bodyPr/>
        <a:lstStyle/>
        <a:p>
          <a:pPr>
            <a:lnSpc>
              <a:spcPct val="100000"/>
            </a:lnSpc>
            <a:spcAft>
              <a:spcPts val="0"/>
            </a:spcAft>
          </a:pPr>
          <a:r>
            <a:rPr lang="en-US" sz="1200" b="1" i="0" cap="small" baseline="0" dirty="0" smtClean="0"/>
            <a:t>Enforcement</a:t>
          </a:r>
        </a:p>
      </dgm:t>
    </dgm:pt>
    <dgm:pt modelId="{FC3E6AE8-0C16-424C-AFD1-7EA34FB0498D}" type="parTrans" cxnId="{207E0BF4-1C94-444D-B008-53CB28AC2EF7}">
      <dgm:prSet/>
      <dgm:spPr/>
      <dgm:t>
        <a:bodyPr/>
        <a:lstStyle/>
        <a:p>
          <a:endParaRPr lang="en-US" sz="1200"/>
        </a:p>
      </dgm:t>
    </dgm:pt>
    <dgm:pt modelId="{377F1E98-903D-4768-B027-8C2A7E50F728}" type="sibTrans" cxnId="{207E0BF4-1C94-444D-B008-53CB28AC2EF7}">
      <dgm:prSet/>
      <dgm:spPr/>
      <dgm:t>
        <a:bodyPr/>
        <a:lstStyle/>
        <a:p>
          <a:endParaRPr lang="en-US" sz="1200"/>
        </a:p>
      </dgm:t>
    </dgm:pt>
    <dgm:pt modelId="{A89AB916-999E-498E-95CA-8B385ECA6FCA}">
      <dgm:prSet phldrT="[Text]" custT="1"/>
      <dgm:spPr/>
      <dgm:t>
        <a:bodyPr/>
        <a:lstStyle/>
        <a:p>
          <a:pPr>
            <a:lnSpc>
              <a:spcPct val="100000"/>
            </a:lnSpc>
            <a:spcAft>
              <a:spcPts val="0"/>
            </a:spcAft>
          </a:pPr>
          <a:r>
            <a:rPr lang="en-US" sz="1200" b="1" cap="small" baseline="0" dirty="0" smtClean="0"/>
            <a:t>Emergency Response &amp; Radiological Services </a:t>
          </a:r>
        </a:p>
      </dgm:t>
    </dgm:pt>
    <dgm:pt modelId="{86C5A057-5715-46D7-9EA2-BB0B4ADB7638}" type="parTrans" cxnId="{20D4566C-510B-4C6F-9F58-75D987885236}">
      <dgm:prSet/>
      <dgm:spPr/>
      <dgm:t>
        <a:bodyPr/>
        <a:lstStyle/>
        <a:p>
          <a:endParaRPr lang="en-US" sz="1200"/>
        </a:p>
      </dgm:t>
    </dgm:pt>
    <dgm:pt modelId="{DAF3B028-99A4-42E9-8150-69E16D7420F0}" type="sibTrans" cxnId="{20D4566C-510B-4C6F-9F58-75D987885236}">
      <dgm:prSet/>
      <dgm:spPr/>
      <dgm:t>
        <a:bodyPr/>
        <a:lstStyle/>
        <a:p>
          <a:endParaRPr lang="en-US" sz="1200"/>
        </a:p>
      </dgm:t>
    </dgm:pt>
    <dgm:pt modelId="{8432279C-C073-41B3-B49D-B89971326049}">
      <dgm:prSet phldrT="[Text]" custT="1"/>
      <dgm:spPr/>
      <dgm:t>
        <a:bodyPr/>
        <a:lstStyle/>
        <a:p>
          <a:pPr>
            <a:lnSpc>
              <a:spcPct val="100000"/>
            </a:lnSpc>
            <a:spcAft>
              <a:spcPts val="0"/>
            </a:spcAft>
          </a:pPr>
          <a:r>
            <a:rPr lang="en-US" sz="1200" b="1" cap="small" baseline="0" dirty="0" smtClean="0"/>
            <a:t>Surveillance</a:t>
          </a:r>
        </a:p>
      </dgm:t>
    </dgm:pt>
    <dgm:pt modelId="{C5F49DBF-2A8F-4688-946B-026F97F7CFCD}" type="parTrans" cxnId="{5B3C5F72-92EC-4C05-A16D-36A14329B55A}">
      <dgm:prSet/>
      <dgm:spPr/>
      <dgm:t>
        <a:bodyPr/>
        <a:lstStyle/>
        <a:p>
          <a:endParaRPr lang="en-US" sz="1200"/>
        </a:p>
      </dgm:t>
    </dgm:pt>
    <dgm:pt modelId="{C455FF5E-B17F-44B1-B76B-5CFF312F2E10}" type="sibTrans" cxnId="{5B3C5F72-92EC-4C05-A16D-36A14329B55A}">
      <dgm:prSet/>
      <dgm:spPr/>
      <dgm:t>
        <a:bodyPr/>
        <a:lstStyle/>
        <a:p>
          <a:endParaRPr lang="en-US" sz="1200"/>
        </a:p>
      </dgm:t>
    </dgm:pt>
    <dgm:pt modelId="{E2030AA3-CEB3-4CB6-A62B-BD4463FB393F}" type="pres">
      <dgm:prSet presAssocID="{1C71FE13-628E-43CF-8EA3-C874F81A7B92}" presName="linear" presStyleCnt="0">
        <dgm:presLayoutVars>
          <dgm:dir/>
          <dgm:animLvl val="lvl"/>
          <dgm:resizeHandles val="exact"/>
        </dgm:presLayoutVars>
      </dgm:prSet>
      <dgm:spPr/>
      <dgm:t>
        <a:bodyPr/>
        <a:lstStyle/>
        <a:p>
          <a:endParaRPr lang="en-US"/>
        </a:p>
      </dgm:t>
    </dgm:pt>
    <dgm:pt modelId="{EBEE02EF-064E-42CE-B15B-C41A208856A8}" type="pres">
      <dgm:prSet presAssocID="{8432279C-C073-41B3-B49D-B89971326049}" presName="parentLin" presStyleCnt="0"/>
      <dgm:spPr/>
      <dgm:t>
        <a:bodyPr/>
        <a:lstStyle/>
        <a:p>
          <a:endParaRPr lang="en-US"/>
        </a:p>
      </dgm:t>
    </dgm:pt>
    <dgm:pt modelId="{E75756FA-A5A0-4FE5-BA63-8425AE9A3A67}" type="pres">
      <dgm:prSet presAssocID="{8432279C-C073-41B3-B49D-B89971326049}" presName="parentLeftMargin" presStyleLbl="node1" presStyleIdx="0" presStyleCnt="3"/>
      <dgm:spPr/>
      <dgm:t>
        <a:bodyPr/>
        <a:lstStyle/>
        <a:p>
          <a:endParaRPr lang="en-US"/>
        </a:p>
      </dgm:t>
    </dgm:pt>
    <dgm:pt modelId="{CB383053-90B9-4AE7-8DF7-1ABDEFA55D0D}" type="pres">
      <dgm:prSet presAssocID="{8432279C-C073-41B3-B49D-B89971326049}" presName="parentText" presStyleLbl="node1" presStyleIdx="0" presStyleCnt="3">
        <dgm:presLayoutVars>
          <dgm:chMax val="0"/>
          <dgm:bulletEnabled val="1"/>
        </dgm:presLayoutVars>
      </dgm:prSet>
      <dgm:spPr/>
      <dgm:t>
        <a:bodyPr/>
        <a:lstStyle/>
        <a:p>
          <a:endParaRPr lang="en-US"/>
        </a:p>
      </dgm:t>
    </dgm:pt>
    <dgm:pt modelId="{94EE1BDD-E324-413B-A275-DD534AE1AA64}" type="pres">
      <dgm:prSet presAssocID="{8432279C-C073-41B3-B49D-B89971326049}" presName="negativeSpace" presStyleCnt="0"/>
      <dgm:spPr/>
      <dgm:t>
        <a:bodyPr/>
        <a:lstStyle/>
        <a:p>
          <a:endParaRPr lang="en-US"/>
        </a:p>
      </dgm:t>
    </dgm:pt>
    <dgm:pt modelId="{073E3457-215E-41A8-9D68-C011EB3A4E98}" type="pres">
      <dgm:prSet presAssocID="{8432279C-C073-41B3-B49D-B89971326049}" presName="childText" presStyleLbl="conFgAcc1" presStyleIdx="0" presStyleCnt="3">
        <dgm:presLayoutVars>
          <dgm:bulletEnabled val="1"/>
        </dgm:presLayoutVars>
      </dgm:prSet>
      <dgm:spPr/>
      <dgm:t>
        <a:bodyPr/>
        <a:lstStyle/>
        <a:p>
          <a:endParaRPr lang="en-US"/>
        </a:p>
      </dgm:t>
    </dgm:pt>
    <dgm:pt modelId="{A4596413-B0D1-42B7-80DC-B2F00A170010}" type="pres">
      <dgm:prSet presAssocID="{C455FF5E-B17F-44B1-B76B-5CFF312F2E10}" presName="spaceBetweenRectangles" presStyleCnt="0"/>
      <dgm:spPr/>
      <dgm:t>
        <a:bodyPr/>
        <a:lstStyle/>
        <a:p>
          <a:endParaRPr lang="en-US"/>
        </a:p>
      </dgm:t>
    </dgm:pt>
    <dgm:pt modelId="{5B0F1523-FD3B-40DB-96ED-A3927717EE31}" type="pres">
      <dgm:prSet presAssocID="{6A8E249D-5E21-4AA2-976E-66797F1A03DF}" presName="parentLin" presStyleCnt="0"/>
      <dgm:spPr/>
      <dgm:t>
        <a:bodyPr/>
        <a:lstStyle/>
        <a:p>
          <a:endParaRPr lang="en-US"/>
        </a:p>
      </dgm:t>
    </dgm:pt>
    <dgm:pt modelId="{3BE74FAF-8D2E-4371-ADBA-511E010D6A79}" type="pres">
      <dgm:prSet presAssocID="{6A8E249D-5E21-4AA2-976E-66797F1A03DF}" presName="parentLeftMargin" presStyleLbl="node1" presStyleIdx="0" presStyleCnt="3"/>
      <dgm:spPr/>
      <dgm:t>
        <a:bodyPr/>
        <a:lstStyle/>
        <a:p>
          <a:endParaRPr lang="en-US"/>
        </a:p>
      </dgm:t>
    </dgm:pt>
    <dgm:pt modelId="{3073376A-D381-497B-AA19-C365B2C8051C}" type="pres">
      <dgm:prSet presAssocID="{6A8E249D-5E21-4AA2-976E-66797F1A03DF}" presName="parentText" presStyleLbl="node1" presStyleIdx="1" presStyleCnt="3" custLinFactNeighborX="-25000" custLinFactNeighborY="-1387">
        <dgm:presLayoutVars>
          <dgm:chMax val="0"/>
          <dgm:bulletEnabled val="1"/>
        </dgm:presLayoutVars>
      </dgm:prSet>
      <dgm:spPr/>
      <dgm:t>
        <a:bodyPr/>
        <a:lstStyle/>
        <a:p>
          <a:endParaRPr lang="en-US"/>
        </a:p>
      </dgm:t>
    </dgm:pt>
    <dgm:pt modelId="{3C30C3C1-2851-4015-8B4C-BC048A45D39A}" type="pres">
      <dgm:prSet presAssocID="{6A8E249D-5E21-4AA2-976E-66797F1A03DF}" presName="negativeSpace" presStyleCnt="0"/>
      <dgm:spPr/>
      <dgm:t>
        <a:bodyPr/>
        <a:lstStyle/>
        <a:p>
          <a:endParaRPr lang="en-US"/>
        </a:p>
      </dgm:t>
    </dgm:pt>
    <dgm:pt modelId="{8766E096-1C7B-41D3-B815-20512B525EA3}" type="pres">
      <dgm:prSet presAssocID="{6A8E249D-5E21-4AA2-976E-66797F1A03DF}" presName="childText" presStyleLbl="conFgAcc1" presStyleIdx="1" presStyleCnt="3">
        <dgm:presLayoutVars>
          <dgm:bulletEnabled val="1"/>
        </dgm:presLayoutVars>
      </dgm:prSet>
      <dgm:spPr/>
      <dgm:t>
        <a:bodyPr/>
        <a:lstStyle/>
        <a:p>
          <a:endParaRPr lang="en-US"/>
        </a:p>
      </dgm:t>
    </dgm:pt>
    <dgm:pt modelId="{31A13E92-EA23-4F82-BE86-F347DCEEE9AF}" type="pres">
      <dgm:prSet presAssocID="{377F1E98-903D-4768-B027-8C2A7E50F728}" presName="spaceBetweenRectangles" presStyleCnt="0"/>
      <dgm:spPr/>
      <dgm:t>
        <a:bodyPr/>
        <a:lstStyle/>
        <a:p>
          <a:endParaRPr lang="en-US"/>
        </a:p>
      </dgm:t>
    </dgm:pt>
    <dgm:pt modelId="{8AE3C24C-AE4F-4315-9766-73CFC2F47574}" type="pres">
      <dgm:prSet presAssocID="{A89AB916-999E-498E-95CA-8B385ECA6FCA}" presName="parentLin" presStyleCnt="0"/>
      <dgm:spPr/>
      <dgm:t>
        <a:bodyPr/>
        <a:lstStyle/>
        <a:p>
          <a:endParaRPr lang="en-US"/>
        </a:p>
      </dgm:t>
    </dgm:pt>
    <dgm:pt modelId="{5A0CF0B3-0184-4973-A3E1-BAE96B757E72}" type="pres">
      <dgm:prSet presAssocID="{A89AB916-999E-498E-95CA-8B385ECA6FCA}" presName="parentLeftMargin" presStyleLbl="node1" presStyleIdx="1" presStyleCnt="3"/>
      <dgm:spPr/>
      <dgm:t>
        <a:bodyPr/>
        <a:lstStyle/>
        <a:p>
          <a:endParaRPr lang="en-US"/>
        </a:p>
      </dgm:t>
    </dgm:pt>
    <dgm:pt modelId="{507AA2FF-85BD-459F-9559-1C6AA09028DF}" type="pres">
      <dgm:prSet presAssocID="{A89AB916-999E-498E-95CA-8B385ECA6FCA}" presName="parentText" presStyleLbl="node1" presStyleIdx="2" presStyleCnt="3" custScaleX="120408" custScaleY="158266">
        <dgm:presLayoutVars>
          <dgm:chMax val="0"/>
          <dgm:bulletEnabled val="1"/>
        </dgm:presLayoutVars>
      </dgm:prSet>
      <dgm:spPr/>
      <dgm:t>
        <a:bodyPr/>
        <a:lstStyle/>
        <a:p>
          <a:endParaRPr lang="en-US"/>
        </a:p>
      </dgm:t>
    </dgm:pt>
    <dgm:pt modelId="{4B0D3315-223B-4807-8109-0C3C4FA2E05E}" type="pres">
      <dgm:prSet presAssocID="{A89AB916-999E-498E-95CA-8B385ECA6FCA}" presName="negativeSpace" presStyleCnt="0"/>
      <dgm:spPr/>
      <dgm:t>
        <a:bodyPr/>
        <a:lstStyle/>
        <a:p>
          <a:endParaRPr lang="en-US"/>
        </a:p>
      </dgm:t>
    </dgm:pt>
    <dgm:pt modelId="{3BF93F7F-E797-470A-A0E9-AE35E97A7A86}" type="pres">
      <dgm:prSet presAssocID="{A89AB916-999E-498E-95CA-8B385ECA6FCA}" presName="childText" presStyleLbl="conFgAcc1" presStyleIdx="2" presStyleCnt="3">
        <dgm:presLayoutVars>
          <dgm:bulletEnabled val="1"/>
        </dgm:presLayoutVars>
      </dgm:prSet>
      <dgm:spPr/>
      <dgm:t>
        <a:bodyPr/>
        <a:lstStyle/>
        <a:p>
          <a:endParaRPr lang="en-US"/>
        </a:p>
      </dgm:t>
    </dgm:pt>
  </dgm:ptLst>
  <dgm:cxnLst>
    <dgm:cxn modelId="{0289A6C0-282C-4F91-9EEB-EB0EBF3CADA6}" type="presOf" srcId="{6A8E249D-5E21-4AA2-976E-66797F1A03DF}" destId="{3BE74FAF-8D2E-4371-ADBA-511E010D6A79}" srcOrd="0" destOrd="0" presId="urn:microsoft.com/office/officeart/2005/8/layout/list1"/>
    <dgm:cxn modelId="{20D4566C-510B-4C6F-9F58-75D987885236}" srcId="{1C71FE13-628E-43CF-8EA3-C874F81A7B92}" destId="{A89AB916-999E-498E-95CA-8B385ECA6FCA}" srcOrd="2" destOrd="0" parTransId="{86C5A057-5715-46D7-9EA2-BB0B4ADB7638}" sibTransId="{DAF3B028-99A4-42E9-8150-69E16D7420F0}"/>
    <dgm:cxn modelId="{543FF581-144A-489C-AFB4-8B34D342D0B2}" type="presOf" srcId="{A89AB916-999E-498E-95CA-8B385ECA6FCA}" destId="{5A0CF0B3-0184-4973-A3E1-BAE96B757E72}" srcOrd="0" destOrd="0" presId="urn:microsoft.com/office/officeart/2005/8/layout/list1"/>
    <dgm:cxn modelId="{A7635F6A-1137-4C24-8298-601EDC2E8C14}" type="presOf" srcId="{1C71FE13-628E-43CF-8EA3-C874F81A7B92}" destId="{E2030AA3-CEB3-4CB6-A62B-BD4463FB393F}" srcOrd="0" destOrd="0" presId="urn:microsoft.com/office/officeart/2005/8/layout/list1"/>
    <dgm:cxn modelId="{207E0BF4-1C94-444D-B008-53CB28AC2EF7}" srcId="{1C71FE13-628E-43CF-8EA3-C874F81A7B92}" destId="{6A8E249D-5E21-4AA2-976E-66797F1A03DF}" srcOrd="1" destOrd="0" parTransId="{FC3E6AE8-0C16-424C-AFD1-7EA34FB0498D}" sibTransId="{377F1E98-903D-4768-B027-8C2A7E50F728}"/>
    <dgm:cxn modelId="{0DC6034A-1271-4B0B-9C30-69A06E6EF448}" type="presOf" srcId="{8432279C-C073-41B3-B49D-B89971326049}" destId="{CB383053-90B9-4AE7-8DF7-1ABDEFA55D0D}" srcOrd="1" destOrd="0" presId="urn:microsoft.com/office/officeart/2005/8/layout/list1"/>
    <dgm:cxn modelId="{2BAFC9A5-C88F-4FA8-8F9A-D07CDCB47172}" type="presOf" srcId="{8432279C-C073-41B3-B49D-B89971326049}" destId="{E75756FA-A5A0-4FE5-BA63-8425AE9A3A67}" srcOrd="0" destOrd="0" presId="urn:microsoft.com/office/officeart/2005/8/layout/list1"/>
    <dgm:cxn modelId="{6F60BE77-DB10-42FC-A06F-74F82A24234A}" type="presOf" srcId="{6A8E249D-5E21-4AA2-976E-66797F1A03DF}" destId="{3073376A-D381-497B-AA19-C365B2C8051C}" srcOrd="1" destOrd="0" presId="urn:microsoft.com/office/officeart/2005/8/layout/list1"/>
    <dgm:cxn modelId="{5B3C5F72-92EC-4C05-A16D-36A14329B55A}" srcId="{1C71FE13-628E-43CF-8EA3-C874F81A7B92}" destId="{8432279C-C073-41B3-B49D-B89971326049}" srcOrd="0" destOrd="0" parTransId="{C5F49DBF-2A8F-4688-946B-026F97F7CFCD}" sibTransId="{C455FF5E-B17F-44B1-B76B-5CFF312F2E10}"/>
    <dgm:cxn modelId="{C051CEFE-C9CD-46FA-8258-BD5B7CBB1DDE}" type="presOf" srcId="{A89AB916-999E-498E-95CA-8B385ECA6FCA}" destId="{507AA2FF-85BD-459F-9559-1C6AA09028DF}" srcOrd="1" destOrd="0" presId="urn:microsoft.com/office/officeart/2005/8/layout/list1"/>
    <dgm:cxn modelId="{23CA3E94-6F89-4F92-8A6E-50B3CD627583}" type="presParOf" srcId="{E2030AA3-CEB3-4CB6-A62B-BD4463FB393F}" destId="{EBEE02EF-064E-42CE-B15B-C41A208856A8}" srcOrd="0" destOrd="0" presId="urn:microsoft.com/office/officeart/2005/8/layout/list1"/>
    <dgm:cxn modelId="{BE2F073D-38FD-436F-A4D7-7E7E091B6AB4}" type="presParOf" srcId="{EBEE02EF-064E-42CE-B15B-C41A208856A8}" destId="{E75756FA-A5A0-4FE5-BA63-8425AE9A3A67}" srcOrd="0" destOrd="0" presId="urn:microsoft.com/office/officeart/2005/8/layout/list1"/>
    <dgm:cxn modelId="{A262A318-9B6E-4027-A3AF-50689B798AA4}" type="presParOf" srcId="{EBEE02EF-064E-42CE-B15B-C41A208856A8}" destId="{CB383053-90B9-4AE7-8DF7-1ABDEFA55D0D}" srcOrd="1" destOrd="0" presId="urn:microsoft.com/office/officeart/2005/8/layout/list1"/>
    <dgm:cxn modelId="{549FCC6D-5766-40AF-832D-0594DCE3E1EE}" type="presParOf" srcId="{E2030AA3-CEB3-4CB6-A62B-BD4463FB393F}" destId="{94EE1BDD-E324-413B-A275-DD534AE1AA64}" srcOrd="1" destOrd="0" presId="urn:microsoft.com/office/officeart/2005/8/layout/list1"/>
    <dgm:cxn modelId="{33778EEA-EE02-4ABD-9036-703AC618BC9E}" type="presParOf" srcId="{E2030AA3-CEB3-4CB6-A62B-BD4463FB393F}" destId="{073E3457-215E-41A8-9D68-C011EB3A4E98}" srcOrd="2" destOrd="0" presId="urn:microsoft.com/office/officeart/2005/8/layout/list1"/>
    <dgm:cxn modelId="{F791C3D6-89D4-4E3D-A876-4347EEE9D25D}" type="presParOf" srcId="{E2030AA3-CEB3-4CB6-A62B-BD4463FB393F}" destId="{A4596413-B0D1-42B7-80DC-B2F00A170010}" srcOrd="3" destOrd="0" presId="urn:microsoft.com/office/officeart/2005/8/layout/list1"/>
    <dgm:cxn modelId="{8CE0D620-B7D8-418F-90F3-5F54A874E87E}" type="presParOf" srcId="{E2030AA3-CEB3-4CB6-A62B-BD4463FB393F}" destId="{5B0F1523-FD3B-40DB-96ED-A3927717EE31}" srcOrd="4" destOrd="0" presId="urn:microsoft.com/office/officeart/2005/8/layout/list1"/>
    <dgm:cxn modelId="{B5E897C0-BD80-442D-8B40-D4716CA2EED4}" type="presParOf" srcId="{5B0F1523-FD3B-40DB-96ED-A3927717EE31}" destId="{3BE74FAF-8D2E-4371-ADBA-511E010D6A79}" srcOrd="0" destOrd="0" presId="urn:microsoft.com/office/officeart/2005/8/layout/list1"/>
    <dgm:cxn modelId="{BE58ED52-DF22-4995-8A33-FEBF87479511}" type="presParOf" srcId="{5B0F1523-FD3B-40DB-96ED-A3927717EE31}" destId="{3073376A-D381-497B-AA19-C365B2C8051C}" srcOrd="1" destOrd="0" presId="urn:microsoft.com/office/officeart/2005/8/layout/list1"/>
    <dgm:cxn modelId="{2A359652-CE4A-4FEB-BC1D-6B23DCCB2943}" type="presParOf" srcId="{E2030AA3-CEB3-4CB6-A62B-BD4463FB393F}" destId="{3C30C3C1-2851-4015-8B4C-BC048A45D39A}" srcOrd="5" destOrd="0" presId="urn:microsoft.com/office/officeart/2005/8/layout/list1"/>
    <dgm:cxn modelId="{B7E1195F-D35C-4A1A-9C71-C687631BBB5E}" type="presParOf" srcId="{E2030AA3-CEB3-4CB6-A62B-BD4463FB393F}" destId="{8766E096-1C7B-41D3-B815-20512B525EA3}" srcOrd="6" destOrd="0" presId="urn:microsoft.com/office/officeart/2005/8/layout/list1"/>
    <dgm:cxn modelId="{DB07FCF9-3B93-467E-A3F2-A0590D958A41}" type="presParOf" srcId="{E2030AA3-CEB3-4CB6-A62B-BD4463FB393F}" destId="{31A13E92-EA23-4F82-BE86-F347DCEEE9AF}" srcOrd="7" destOrd="0" presId="urn:microsoft.com/office/officeart/2005/8/layout/list1"/>
    <dgm:cxn modelId="{C4EABFA1-2BCC-47DD-9062-6D3B8ADF4DB6}" type="presParOf" srcId="{E2030AA3-CEB3-4CB6-A62B-BD4463FB393F}" destId="{8AE3C24C-AE4F-4315-9766-73CFC2F47574}" srcOrd="8" destOrd="0" presId="urn:microsoft.com/office/officeart/2005/8/layout/list1"/>
    <dgm:cxn modelId="{9C9B7D2A-4874-473F-916C-56FCF95B6F9A}" type="presParOf" srcId="{8AE3C24C-AE4F-4315-9766-73CFC2F47574}" destId="{5A0CF0B3-0184-4973-A3E1-BAE96B757E72}" srcOrd="0" destOrd="0" presId="urn:microsoft.com/office/officeart/2005/8/layout/list1"/>
    <dgm:cxn modelId="{F17E29DA-4F2D-499C-AAAF-B65B710CE1F5}" type="presParOf" srcId="{8AE3C24C-AE4F-4315-9766-73CFC2F47574}" destId="{507AA2FF-85BD-459F-9559-1C6AA09028DF}" srcOrd="1" destOrd="0" presId="urn:microsoft.com/office/officeart/2005/8/layout/list1"/>
    <dgm:cxn modelId="{9D66A161-0F3D-47BE-8527-BEDCC864B9D4}" type="presParOf" srcId="{E2030AA3-CEB3-4CB6-A62B-BD4463FB393F}" destId="{4B0D3315-223B-4807-8109-0C3C4FA2E05E}" srcOrd="9" destOrd="0" presId="urn:microsoft.com/office/officeart/2005/8/layout/list1"/>
    <dgm:cxn modelId="{B1DDE0F2-4DAF-4E74-BAE0-46942AE501DA}" type="presParOf" srcId="{E2030AA3-CEB3-4CB6-A62B-BD4463FB393F}" destId="{3BF93F7F-E797-470A-A0E9-AE35E97A7A86}" srcOrd="10"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71FE13-628E-43CF-8EA3-C874F81A7B92}"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6A8E249D-5E21-4AA2-976E-66797F1A03DF}">
      <dgm:prSet phldrT="[Text]" custT="1"/>
      <dgm:spPr/>
      <dgm:t>
        <a:bodyPr/>
        <a:lstStyle/>
        <a:p>
          <a:pPr>
            <a:lnSpc>
              <a:spcPct val="100000"/>
            </a:lnSpc>
            <a:spcAft>
              <a:spcPts val="0"/>
            </a:spcAft>
          </a:pPr>
          <a:r>
            <a:rPr lang="en-US" sz="1200" b="1" i="0" cap="small" baseline="0" dirty="0" smtClean="0"/>
            <a:t>Water Quality Assessment</a:t>
          </a:r>
        </a:p>
      </dgm:t>
    </dgm:pt>
    <dgm:pt modelId="{FC3E6AE8-0C16-424C-AFD1-7EA34FB0498D}" type="parTrans" cxnId="{207E0BF4-1C94-444D-B008-53CB28AC2EF7}">
      <dgm:prSet/>
      <dgm:spPr/>
      <dgm:t>
        <a:bodyPr/>
        <a:lstStyle/>
        <a:p>
          <a:endParaRPr lang="en-US" sz="1200"/>
        </a:p>
      </dgm:t>
    </dgm:pt>
    <dgm:pt modelId="{377F1E98-903D-4768-B027-8C2A7E50F728}" type="sibTrans" cxnId="{207E0BF4-1C94-444D-B008-53CB28AC2EF7}">
      <dgm:prSet/>
      <dgm:spPr/>
      <dgm:t>
        <a:bodyPr/>
        <a:lstStyle/>
        <a:p>
          <a:endParaRPr lang="en-US" sz="1200"/>
        </a:p>
      </dgm:t>
    </dgm:pt>
    <dgm:pt modelId="{A89AB916-999E-498E-95CA-8B385ECA6FCA}">
      <dgm:prSet phldrT="[Text]" custT="1"/>
      <dgm:spPr/>
      <dgm:t>
        <a:bodyPr/>
        <a:lstStyle/>
        <a:p>
          <a:pPr>
            <a:lnSpc>
              <a:spcPct val="100000"/>
            </a:lnSpc>
            <a:spcAft>
              <a:spcPts val="0"/>
            </a:spcAft>
          </a:pPr>
          <a:r>
            <a:rPr lang="en-US" sz="1200" b="1" cap="small" baseline="0" dirty="0" smtClean="0"/>
            <a:t>Technology</a:t>
          </a:r>
        </a:p>
      </dgm:t>
    </dgm:pt>
    <dgm:pt modelId="{86C5A057-5715-46D7-9EA2-BB0B4ADB7638}" type="parTrans" cxnId="{20D4566C-510B-4C6F-9F58-75D987885236}">
      <dgm:prSet/>
      <dgm:spPr/>
      <dgm:t>
        <a:bodyPr/>
        <a:lstStyle/>
        <a:p>
          <a:endParaRPr lang="en-US" sz="1200"/>
        </a:p>
      </dgm:t>
    </dgm:pt>
    <dgm:pt modelId="{DAF3B028-99A4-42E9-8150-69E16D7420F0}" type="sibTrans" cxnId="{20D4566C-510B-4C6F-9F58-75D987885236}">
      <dgm:prSet/>
      <dgm:spPr/>
      <dgm:t>
        <a:bodyPr/>
        <a:lstStyle/>
        <a:p>
          <a:endParaRPr lang="en-US" sz="1200"/>
        </a:p>
      </dgm:t>
    </dgm:pt>
    <dgm:pt modelId="{A29C9F7D-EA21-41C8-BD8C-2DEF336CE2E7}">
      <dgm:prSet phldrT="[Text]" custT="1"/>
      <dgm:spPr/>
      <dgm:t>
        <a:bodyPr/>
        <a:lstStyle/>
        <a:p>
          <a:pPr>
            <a:lnSpc>
              <a:spcPct val="100000"/>
            </a:lnSpc>
            <a:spcAft>
              <a:spcPts val="0"/>
            </a:spcAft>
          </a:pPr>
          <a:r>
            <a:rPr lang="en-US" sz="1200" b="1" i="0" cap="small" baseline="0" dirty="0" smtClean="0"/>
            <a:t>Remediation</a:t>
          </a:r>
        </a:p>
      </dgm:t>
    </dgm:pt>
    <dgm:pt modelId="{3FAD46A5-D175-4353-8166-988C5AE8AA60}" type="parTrans" cxnId="{283EADCF-2AF6-4976-B39C-568B94805BB7}">
      <dgm:prSet/>
      <dgm:spPr/>
      <dgm:t>
        <a:bodyPr/>
        <a:lstStyle/>
        <a:p>
          <a:endParaRPr lang="en-US" sz="1200"/>
        </a:p>
      </dgm:t>
    </dgm:pt>
    <dgm:pt modelId="{F0FDE593-0963-448F-BFCE-E6A968FC5B40}" type="sibTrans" cxnId="{283EADCF-2AF6-4976-B39C-568B94805BB7}">
      <dgm:prSet/>
      <dgm:spPr/>
      <dgm:t>
        <a:bodyPr/>
        <a:lstStyle/>
        <a:p>
          <a:endParaRPr lang="en-US" sz="1200"/>
        </a:p>
      </dgm:t>
    </dgm:pt>
    <dgm:pt modelId="{8432279C-C073-41B3-B49D-B89971326049}">
      <dgm:prSet phldrT="[Text]" custT="1"/>
      <dgm:spPr/>
      <dgm:t>
        <a:bodyPr/>
        <a:lstStyle/>
        <a:p>
          <a:pPr>
            <a:lnSpc>
              <a:spcPct val="100000"/>
            </a:lnSpc>
            <a:spcAft>
              <a:spcPts val="0"/>
            </a:spcAft>
          </a:pPr>
          <a:r>
            <a:rPr lang="en-US" sz="1200" b="1" cap="small" baseline="0" dirty="0" smtClean="0"/>
            <a:t>Air Quality Assessment</a:t>
          </a:r>
        </a:p>
      </dgm:t>
    </dgm:pt>
    <dgm:pt modelId="{C5F49DBF-2A8F-4688-946B-026F97F7CFCD}" type="parTrans" cxnId="{5B3C5F72-92EC-4C05-A16D-36A14329B55A}">
      <dgm:prSet/>
      <dgm:spPr/>
      <dgm:t>
        <a:bodyPr/>
        <a:lstStyle/>
        <a:p>
          <a:endParaRPr lang="en-US" sz="1200"/>
        </a:p>
      </dgm:t>
    </dgm:pt>
    <dgm:pt modelId="{C455FF5E-B17F-44B1-B76B-5CFF312F2E10}" type="sibTrans" cxnId="{5B3C5F72-92EC-4C05-A16D-36A14329B55A}">
      <dgm:prSet/>
      <dgm:spPr/>
      <dgm:t>
        <a:bodyPr/>
        <a:lstStyle/>
        <a:p>
          <a:endParaRPr lang="en-US" sz="1200"/>
        </a:p>
      </dgm:t>
    </dgm:pt>
    <dgm:pt modelId="{A30D83B2-E7A2-4876-8009-E208102F2145}">
      <dgm:prSet phldrT="[Text]" custT="1"/>
      <dgm:spPr/>
      <dgm:t>
        <a:bodyPr/>
        <a:lstStyle/>
        <a:p>
          <a:pPr>
            <a:lnSpc>
              <a:spcPct val="100000"/>
            </a:lnSpc>
            <a:spcAft>
              <a:spcPts val="0"/>
            </a:spcAft>
          </a:pPr>
          <a:r>
            <a:rPr lang="en-US" sz="1200" b="1" i="0" cap="small" baseline="0" dirty="0" smtClean="0"/>
            <a:t>Laboratory Services</a:t>
          </a:r>
        </a:p>
      </dgm:t>
    </dgm:pt>
    <dgm:pt modelId="{6357CF78-6E76-4A0A-A626-D263E9270058}" type="parTrans" cxnId="{6A74DEB9-DAE3-4E46-9ED0-956C831A73DF}">
      <dgm:prSet/>
      <dgm:spPr/>
      <dgm:t>
        <a:bodyPr/>
        <a:lstStyle/>
        <a:p>
          <a:endParaRPr lang="en-US" sz="1200"/>
        </a:p>
      </dgm:t>
    </dgm:pt>
    <dgm:pt modelId="{C8A0FBB2-F504-46C2-A555-BB18511FC540}" type="sibTrans" cxnId="{6A74DEB9-DAE3-4E46-9ED0-956C831A73DF}">
      <dgm:prSet/>
      <dgm:spPr/>
      <dgm:t>
        <a:bodyPr/>
        <a:lstStyle/>
        <a:p>
          <a:endParaRPr lang="en-US" sz="1200"/>
        </a:p>
      </dgm:t>
    </dgm:pt>
    <dgm:pt modelId="{BA8C04CB-CA72-46C1-8358-D16024A84F5F}">
      <dgm:prSet phldrT="[Text]" custT="1"/>
      <dgm:spPr/>
      <dgm:t>
        <a:bodyPr/>
        <a:lstStyle/>
        <a:p>
          <a:pPr>
            <a:lnSpc>
              <a:spcPct val="100000"/>
            </a:lnSpc>
            <a:spcAft>
              <a:spcPts val="0"/>
            </a:spcAft>
          </a:pPr>
          <a:r>
            <a:rPr lang="en-US" sz="1200" b="1" i="0" cap="small" baseline="0" dirty="0" smtClean="0"/>
            <a:t>Underground Storage Tank</a:t>
          </a:r>
        </a:p>
      </dgm:t>
    </dgm:pt>
    <dgm:pt modelId="{DBC6EA40-DF33-4EAB-BDE0-562976A58071}" type="parTrans" cxnId="{F60E91FE-99EE-4532-8E87-80CDB887CD22}">
      <dgm:prSet/>
      <dgm:spPr/>
      <dgm:t>
        <a:bodyPr/>
        <a:lstStyle/>
        <a:p>
          <a:endParaRPr lang="en-US" sz="1200"/>
        </a:p>
      </dgm:t>
    </dgm:pt>
    <dgm:pt modelId="{E05812D5-A40F-461F-817F-0015916AF18B}" type="sibTrans" cxnId="{F60E91FE-99EE-4532-8E87-80CDB887CD22}">
      <dgm:prSet/>
      <dgm:spPr/>
      <dgm:t>
        <a:bodyPr/>
        <a:lstStyle/>
        <a:p>
          <a:endParaRPr lang="en-US" sz="1200"/>
        </a:p>
      </dgm:t>
    </dgm:pt>
    <dgm:pt modelId="{E2030AA3-CEB3-4CB6-A62B-BD4463FB393F}" type="pres">
      <dgm:prSet presAssocID="{1C71FE13-628E-43CF-8EA3-C874F81A7B92}" presName="linear" presStyleCnt="0">
        <dgm:presLayoutVars>
          <dgm:dir/>
          <dgm:animLvl val="lvl"/>
          <dgm:resizeHandles val="exact"/>
        </dgm:presLayoutVars>
      </dgm:prSet>
      <dgm:spPr/>
      <dgm:t>
        <a:bodyPr/>
        <a:lstStyle/>
        <a:p>
          <a:endParaRPr lang="en-US"/>
        </a:p>
      </dgm:t>
    </dgm:pt>
    <dgm:pt modelId="{EBEE02EF-064E-42CE-B15B-C41A208856A8}" type="pres">
      <dgm:prSet presAssocID="{8432279C-C073-41B3-B49D-B89971326049}" presName="parentLin" presStyleCnt="0"/>
      <dgm:spPr/>
      <dgm:t>
        <a:bodyPr/>
        <a:lstStyle/>
        <a:p>
          <a:endParaRPr lang="en-US"/>
        </a:p>
      </dgm:t>
    </dgm:pt>
    <dgm:pt modelId="{E75756FA-A5A0-4FE5-BA63-8425AE9A3A67}" type="pres">
      <dgm:prSet presAssocID="{8432279C-C073-41B3-B49D-B89971326049}" presName="parentLeftMargin" presStyleLbl="node1" presStyleIdx="0" presStyleCnt="6"/>
      <dgm:spPr/>
      <dgm:t>
        <a:bodyPr/>
        <a:lstStyle/>
        <a:p>
          <a:endParaRPr lang="en-US"/>
        </a:p>
      </dgm:t>
    </dgm:pt>
    <dgm:pt modelId="{CB383053-90B9-4AE7-8DF7-1ABDEFA55D0D}" type="pres">
      <dgm:prSet presAssocID="{8432279C-C073-41B3-B49D-B89971326049}" presName="parentText" presStyleLbl="node1" presStyleIdx="0" presStyleCnt="6">
        <dgm:presLayoutVars>
          <dgm:chMax val="0"/>
          <dgm:bulletEnabled val="1"/>
        </dgm:presLayoutVars>
      </dgm:prSet>
      <dgm:spPr/>
      <dgm:t>
        <a:bodyPr/>
        <a:lstStyle/>
        <a:p>
          <a:endParaRPr lang="en-US"/>
        </a:p>
      </dgm:t>
    </dgm:pt>
    <dgm:pt modelId="{94EE1BDD-E324-413B-A275-DD534AE1AA64}" type="pres">
      <dgm:prSet presAssocID="{8432279C-C073-41B3-B49D-B89971326049}" presName="negativeSpace" presStyleCnt="0"/>
      <dgm:spPr/>
      <dgm:t>
        <a:bodyPr/>
        <a:lstStyle/>
        <a:p>
          <a:endParaRPr lang="en-US"/>
        </a:p>
      </dgm:t>
    </dgm:pt>
    <dgm:pt modelId="{073E3457-215E-41A8-9D68-C011EB3A4E98}" type="pres">
      <dgm:prSet presAssocID="{8432279C-C073-41B3-B49D-B89971326049}" presName="childText" presStyleLbl="conFgAcc1" presStyleIdx="0" presStyleCnt="6">
        <dgm:presLayoutVars>
          <dgm:bulletEnabled val="1"/>
        </dgm:presLayoutVars>
      </dgm:prSet>
      <dgm:spPr/>
      <dgm:t>
        <a:bodyPr/>
        <a:lstStyle/>
        <a:p>
          <a:endParaRPr lang="en-US"/>
        </a:p>
      </dgm:t>
    </dgm:pt>
    <dgm:pt modelId="{A4596413-B0D1-42B7-80DC-B2F00A170010}" type="pres">
      <dgm:prSet presAssocID="{C455FF5E-B17F-44B1-B76B-5CFF312F2E10}" presName="spaceBetweenRectangles" presStyleCnt="0"/>
      <dgm:spPr/>
      <dgm:t>
        <a:bodyPr/>
        <a:lstStyle/>
        <a:p>
          <a:endParaRPr lang="en-US"/>
        </a:p>
      </dgm:t>
    </dgm:pt>
    <dgm:pt modelId="{5B0F1523-FD3B-40DB-96ED-A3927717EE31}" type="pres">
      <dgm:prSet presAssocID="{6A8E249D-5E21-4AA2-976E-66797F1A03DF}" presName="parentLin" presStyleCnt="0"/>
      <dgm:spPr/>
      <dgm:t>
        <a:bodyPr/>
        <a:lstStyle/>
        <a:p>
          <a:endParaRPr lang="en-US"/>
        </a:p>
      </dgm:t>
    </dgm:pt>
    <dgm:pt modelId="{3BE74FAF-8D2E-4371-ADBA-511E010D6A79}" type="pres">
      <dgm:prSet presAssocID="{6A8E249D-5E21-4AA2-976E-66797F1A03DF}" presName="parentLeftMargin" presStyleLbl="node1" presStyleIdx="0" presStyleCnt="6"/>
      <dgm:spPr/>
      <dgm:t>
        <a:bodyPr/>
        <a:lstStyle/>
        <a:p>
          <a:endParaRPr lang="en-US"/>
        </a:p>
      </dgm:t>
    </dgm:pt>
    <dgm:pt modelId="{3073376A-D381-497B-AA19-C365B2C8051C}" type="pres">
      <dgm:prSet presAssocID="{6A8E249D-5E21-4AA2-976E-66797F1A03DF}" presName="parentText" presStyleLbl="node1" presStyleIdx="1" presStyleCnt="6" custLinFactNeighborX="-25000" custLinFactNeighborY="-1387">
        <dgm:presLayoutVars>
          <dgm:chMax val="0"/>
          <dgm:bulletEnabled val="1"/>
        </dgm:presLayoutVars>
      </dgm:prSet>
      <dgm:spPr/>
      <dgm:t>
        <a:bodyPr/>
        <a:lstStyle/>
        <a:p>
          <a:endParaRPr lang="en-US"/>
        </a:p>
      </dgm:t>
    </dgm:pt>
    <dgm:pt modelId="{3C30C3C1-2851-4015-8B4C-BC048A45D39A}" type="pres">
      <dgm:prSet presAssocID="{6A8E249D-5E21-4AA2-976E-66797F1A03DF}" presName="negativeSpace" presStyleCnt="0"/>
      <dgm:spPr/>
      <dgm:t>
        <a:bodyPr/>
        <a:lstStyle/>
        <a:p>
          <a:endParaRPr lang="en-US"/>
        </a:p>
      </dgm:t>
    </dgm:pt>
    <dgm:pt modelId="{8766E096-1C7B-41D3-B815-20512B525EA3}" type="pres">
      <dgm:prSet presAssocID="{6A8E249D-5E21-4AA2-976E-66797F1A03DF}" presName="childText" presStyleLbl="conFgAcc1" presStyleIdx="1" presStyleCnt="6">
        <dgm:presLayoutVars>
          <dgm:bulletEnabled val="1"/>
        </dgm:presLayoutVars>
      </dgm:prSet>
      <dgm:spPr/>
      <dgm:t>
        <a:bodyPr/>
        <a:lstStyle/>
        <a:p>
          <a:endParaRPr lang="en-US"/>
        </a:p>
      </dgm:t>
    </dgm:pt>
    <dgm:pt modelId="{31A13E92-EA23-4F82-BE86-F347DCEEE9AF}" type="pres">
      <dgm:prSet presAssocID="{377F1E98-903D-4768-B027-8C2A7E50F728}" presName="spaceBetweenRectangles" presStyleCnt="0"/>
      <dgm:spPr/>
      <dgm:t>
        <a:bodyPr/>
        <a:lstStyle/>
        <a:p>
          <a:endParaRPr lang="en-US"/>
        </a:p>
      </dgm:t>
    </dgm:pt>
    <dgm:pt modelId="{8AE3C24C-AE4F-4315-9766-73CFC2F47574}" type="pres">
      <dgm:prSet presAssocID="{A89AB916-999E-498E-95CA-8B385ECA6FCA}" presName="parentLin" presStyleCnt="0"/>
      <dgm:spPr/>
      <dgm:t>
        <a:bodyPr/>
        <a:lstStyle/>
        <a:p>
          <a:endParaRPr lang="en-US"/>
        </a:p>
      </dgm:t>
    </dgm:pt>
    <dgm:pt modelId="{5A0CF0B3-0184-4973-A3E1-BAE96B757E72}" type="pres">
      <dgm:prSet presAssocID="{A89AB916-999E-498E-95CA-8B385ECA6FCA}" presName="parentLeftMargin" presStyleLbl="node1" presStyleIdx="1" presStyleCnt="6"/>
      <dgm:spPr/>
      <dgm:t>
        <a:bodyPr/>
        <a:lstStyle/>
        <a:p>
          <a:endParaRPr lang="en-US"/>
        </a:p>
      </dgm:t>
    </dgm:pt>
    <dgm:pt modelId="{507AA2FF-85BD-459F-9559-1C6AA09028DF}" type="pres">
      <dgm:prSet presAssocID="{A89AB916-999E-498E-95CA-8B385ECA6FCA}" presName="parentText" presStyleLbl="node1" presStyleIdx="2" presStyleCnt="6">
        <dgm:presLayoutVars>
          <dgm:chMax val="0"/>
          <dgm:bulletEnabled val="1"/>
        </dgm:presLayoutVars>
      </dgm:prSet>
      <dgm:spPr/>
      <dgm:t>
        <a:bodyPr/>
        <a:lstStyle/>
        <a:p>
          <a:endParaRPr lang="en-US"/>
        </a:p>
      </dgm:t>
    </dgm:pt>
    <dgm:pt modelId="{4B0D3315-223B-4807-8109-0C3C4FA2E05E}" type="pres">
      <dgm:prSet presAssocID="{A89AB916-999E-498E-95CA-8B385ECA6FCA}" presName="negativeSpace" presStyleCnt="0"/>
      <dgm:spPr/>
      <dgm:t>
        <a:bodyPr/>
        <a:lstStyle/>
        <a:p>
          <a:endParaRPr lang="en-US"/>
        </a:p>
      </dgm:t>
    </dgm:pt>
    <dgm:pt modelId="{3BF93F7F-E797-470A-A0E9-AE35E97A7A86}" type="pres">
      <dgm:prSet presAssocID="{A89AB916-999E-498E-95CA-8B385ECA6FCA}" presName="childText" presStyleLbl="conFgAcc1" presStyleIdx="2" presStyleCnt="6">
        <dgm:presLayoutVars>
          <dgm:bulletEnabled val="1"/>
        </dgm:presLayoutVars>
      </dgm:prSet>
      <dgm:spPr/>
      <dgm:t>
        <a:bodyPr/>
        <a:lstStyle/>
        <a:p>
          <a:endParaRPr lang="en-US"/>
        </a:p>
      </dgm:t>
    </dgm:pt>
    <dgm:pt modelId="{6CAA3801-9CAF-4400-966A-57F05D56A5C4}" type="pres">
      <dgm:prSet presAssocID="{DAF3B028-99A4-42E9-8150-69E16D7420F0}" presName="spaceBetweenRectangles" presStyleCnt="0"/>
      <dgm:spPr/>
      <dgm:t>
        <a:bodyPr/>
        <a:lstStyle/>
        <a:p>
          <a:endParaRPr lang="en-US"/>
        </a:p>
      </dgm:t>
    </dgm:pt>
    <dgm:pt modelId="{720362B3-41BA-4EBB-BF5E-EDB91B6EA205}" type="pres">
      <dgm:prSet presAssocID="{A29C9F7D-EA21-41C8-BD8C-2DEF336CE2E7}" presName="parentLin" presStyleCnt="0"/>
      <dgm:spPr/>
      <dgm:t>
        <a:bodyPr/>
        <a:lstStyle/>
        <a:p>
          <a:endParaRPr lang="en-US"/>
        </a:p>
      </dgm:t>
    </dgm:pt>
    <dgm:pt modelId="{636F962D-A9F7-4C0B-8EA5-D25CF1FF1CF9}" type="pres">
      <dgm:prSet presAssocID="{A29C9F7D-EA21-41C8-BD8C-2DEF336CE2E7}" presName="parentLeftMargin" presStyleLbl="node1" presStyleIdx="2" presStyleCnt="6"/>
      <dgm:spPr/>
      <dgm:t>
        <a:bodyPr/>
        <a:lstStyle/>
        <a:p>
          <a:endParaRPr lang="en-US"/>
        </a:p>
      </dgm:t>
    </dgm:pt>
    <dgm:pt modelId="{850FEB19-4E81-42F9-A5B3-8E21DA13944F}" type="pres">
      <dgm:prSet presAssocID="{A29C9F7D-EA21-41C8-BD8C-2DEF336CE2E7}" presName="parentText" presStyleLbl="node1" presStyleIdx="3" presStyleCnt="6">
        <dgm:presLayoutVars>
          <dgm:chMax val="0"/>
          <dgm:bulletEnabled val="1"/>
        </dgm:presLayoutVars>
      </dgm:prSet>
      <dgm:spPr/>
      <dgm:t>
        <a:bodyPr/>
        <a:lstStyle/>
        <a:p>
          <a:endParaRPr lang="en-US"/>
        </a:p>
      </dgm:t>
    </dgm:pt>
    <dgm:pt modelId="{E79E2BB9-C975-49E1-BD6E-2EE5D631D2C1}" type="pres">
      <dgm:prSet presAssocID="{A29C9F7D-EA21-41C8-BD8C-2DEF336CE2E7}" presName="negativeSpace" presStyleCnt="0"/>
      <dgm:spPr/>
      <dgm:t>
        <a:bodyPr/>
        <a:lstStyle/>
        <a:p>
          <a:endParaRPr lang="en-US"/>
        </a:p>
      </dgm:t>
    </dgm:pt>
    <dgm:pt modelId="{A807D95A-B615-4BFC-8914-05DEA2BFC863}" type="pres">
      <dgm:prSet presAssocID="{A29C9F7D-EA21-41C8-BD8C-2DEF336CE2E7}" presName="childText" presStyleLbl="conFgAcc1" presStyleIdx="3" presStyleCnt="6">
        <dgm:presLayoutVars>
          <dgm:bulletEnabled val="1"/>
        </dgm:presLayoutVars>
      </dgm:prSet>
      <dgm:spPr/>
      <dgm:t>
        <a:bodyPr/>
        <a:lstStyle/>
        <a:p>
          <a:endParaRPr lang="en-US"/>
        </a:p>
      </dgm:t>
    </dgm:pt>
    <dgm:pt modelId="{10A1FF81-0110-49D1-8E04-D4FC9472650F}" type="pres">
      <dgm:prSet presAssocID="{F0FDE593-0963-448F-BFCE-E6A968FC5B40}" presName="spaceBetweenRectangles" presStyleCnt="0"/>
      <dgm:spPr/>
      <dgm:t>
        <a:bodyPr/>
        <a:lstStyle/>
        <a:p>
          <a:endParaRPr lang="en-US"/>
        </a:p>
      </dgm:t>
    </dgm:pt>
    <dgm:pt modelId="{8DC47FB2-2008-4E75-8536-CB8D2E2BA778}" type="pres">
      <dgm:prSet presAssocID="{A30D83B2-E7A2-4876-8009-E208102F2145}" presName="parentLin" presStyleCnt="0"/>
      <dgm:spPr/>
      <dgm:t>
        <a:bodyPr/>
        <a:lstStyle/>
        <a:p>
          <a:endParaRPr lang="en-US"/>
        </a:p>
      </dgm:t>
    </dgm:pt>
    <dgm:pt modelId="{3DDD91DC-7CA5-4A93-836F-52E30774AD0E}" type="pres">
      <dgm:prSet presAssocID="{A30D83B2-E7A2-4876-8009-E208102F2145}" presName="parentLeftMargin" presStyleLbl="node1" presStyleIdx="3" presStyleCnt="6"/>
      <dgm:spPr/>
      <dgm:t>
        <a:bodyPr/>
        <a:lstStyle/>
        <a:p>
          <a:endParaRPr lang="en-US"/>
        </a:p>
      </dgm:t>
    </dgm:pt>
    <dgm:pt modelId="{1DEA7650-2704-48B0-96E5-F19A2CA24340}" type="pres">
      <dgm:prSet presAssocID="{A30D83B2-E7A2-4876-8009-E208102F2145}" presName="parentText" presStyleLbl="node1" presStyleIdx="4" presStyleCnt="6">
        <dgm:presLayoutVars>
          <dgm:chMax val="0"/>
          <dgm:bulletEnabled val="1"/>
        </dgm:presLayoutVars>
      </dgm:prSet>
      <dgm:spPr/>
      <dgm:t>
        <a:bodyPr/>
        <a:lstStyle/>
        <a:p>
          <a:endParaRPr lang="en-US"/>
        </a:p>
      </dgm:t>
    </dgm:pt>
    <dgm:pt modelId="{926C36FA-C324-4D6B-9167-5F0816DA9259}" type="pres">
      <dgm:prSet presAssocID="{A30D83B2-E7A2-4876-8009-E208102F2145}" presName="negativeSpace" presStyleCnt="0"/>
      <dgm:spPr/>
      <dgm:t>
        <a:bodyPr/>
        <a:lstStyle/>
        <a:p>
          <a:endParaRPr lang="en-US"/>
        </a:p>
      </dgm:t>
    </dgm:pt>
    <dgm:pt modelId="{BC1EB770-AE64-40CB-AD00-E103CF91584C}" type="pres">
      <dgm:prSet presAssocID="{A30D83B2-E7A2-4876-8009-E208102F2145}" presName="childText" presStyleLbl="conFgAcc1" presStyleIdx="4" presStyleCnt="6">
        <dgm:presLayoutVars>
          <dgm:bulletEnabled val="1"/>
        </dgm:presLayoutVars>
      </dgm:prSet>
      <dgm:spPr/>
      <dgm:t>
        <a:bodyPr/>
        <a:lstStyle/>
        <a:p>
          <a:endParaRPr lang="en-US"/>
        </a:p>
      </dgm:t>
    </dgm:pt>
    <dgm:pt modelId="{3A48A0B1-637C-436A-8803-9C10D3C73618}" type="pres">
      <dgm:prSet presAssocID="{C8A0FBB2-F504-46C2-A555-BB18511FC540}" presName="spaceBetweenRectangles" presStyleCnt="0"/>
      <dgm:spPr/>
      <dgm:t>
        <a:bodyPr/>
        <a:lstStyle/>
        <a:p>
          <a:endParaRPr lang="en-US"/>
        </a:p>
      </dgm:t>
    </dgm:pt>
    <dgm:pt modelId="{8C74B16D-A672-40EF-984E-35A53497D7F0}" type="pres">
      <dgm:prSet presAssocID="{BA8C04CB-CA72-46C1-8358-D16024A84F5F}" presName="parentLin" presStyleCnt="0"/>
      <dgm:spPr/>
      <dgm:t>
        <a:bodyPr/>
        <a:lstStyle/>
        <a:p>
          <a:endParaRPr lang="en-US"/>
        </a:p>
      </dgm:t>
    </dgm:pt>
    <dgm:pt modelId="{33626291-31BA-485F-B33A-DC088DB46FD9}" type="pres">
      <dgm:prSet presAssocID="{BA8C04CB-CA72-46C1-8358-D16024A84F5F}" presName="parentLeftMargin" presStyleLbl="node1" presStyleIdx="4" presStyleCnt="6"/>
      <dgm:spPr/>
      <dgm:t>
        <a:bodyPr/>
        <a:lstStyle/>
        <a:p>
          <a:endParaRPr lang="en-US"/>
        </a:p>
      </dgm:t>
    </dgm:pt>
    <dgm:pt modelId="{7E7B36C4-A639-4BC3-81F6-41686959E133}" type="pres">
      <dgm:prSet presAssocID="{BA8C04CB-CA72-46C1-8358-D16024A84F5F}" presName="parentText" presStyleLbl="node1" presStyleIdx="5" presStyleCnt="6">
        <dgm:presLayoutVars>
          <dgm:chMax val="0"/>
          <dgm:bulletEnabled val="1"/>
        </dgm:presLayoutVars>
      </dgm:prSet>
      <dgm:spPr/>
      <dgm:t>
        <a:bodyPr/>
        <a:lstStyle/>
        <a:p>
          <a:endParaRPr lang="en-US"/>
        </a:p>
      </dgm:t>
    </dgm:pt>
    <dgm:pt modelId="{DD015872-7C34-4645-9BBE-CA0BBF3A6F0D}" type="pres">
      <dgm:prSet presAssocID="{BA8C04CB-CA72-46C1-8358-D16024A84F5F}" presName="negativeSpace" presStyleCnt="0"/>
      <dgm:spPr/>
      <dgm:t>
        <a:bodyPr/>
        <a:lstStyle/>
        <a:p>
          <a:endParaRPr lang="en-US"/>
        </a:p>
      </dgm:t>
    </dgm:pt>
    <dgm:pt modelId="{5B87CD9A-A7E3-4281-A2EB-C7AD05F0641D}" type="pres">
      <dgm:prSet presAssocID="{BA8C04CB-CA72-46C1-8358-D16024A84F5F}" presName="childText" presStyleLbl="conFgAcc1" presStyleIdx="5" presStyleCnt="6">
        <dgm:presLayoutVars>
          <dgm:bulletEnabled val="1"/>
        </dgm:presLayoutVars>
      </dgm:prSet>
      <dgm:spPr/>
      <dgm:t>
        <a:bodyPr/>
        <a:lstStyle/>
        <a:p>
          <a:endParaRPr lang="en-US"/>
        </a:p>
      </dgm:t>
    </dgm:pt>
  </dgm:ptLst>
  <dgm:cxnLst>
    <dgm:cxn modelId="{207E0BF4-1C94-444D-B008-53CB28AC2EF7}" srcId="{1C71FE13-628E-43CF-8EA3-C874F81A7B92}" destId="{6A8E249D-5E21-4AA2-976E-66797F1A03DF}" srcOrd="1" destOrd="0" parTransId="{FC3E6AE8-0C16-424C-AFD1-7EA34FB0498D}" sibTransId="{377F1E98-903D-4768-B027-8C2A7E50F728}"/>
    <dgm:cxn modelId="{9E7DA063-8B32-433D-B084-4B5C8813F171}" type="presOf" srcId="{A30D83B2-E7A2-4876-8009-E208102F2145}" destId="{3DDD91DC-7CA5-4A93-836F-52E30774AD0E}" srcOrd="0" destOrd="0" presId="urn:microsoft.com/office/officeart/2005/8/layout/list1"/>
    <dgm:cxn modelId="{D6A79769-9471-46F4-AA2D-1AADF171824B}" type="presOf" srcId="{A30D83B2-E7A2-4876-8009-E208102F2145}" destId="{1DEA7650-2704-48B0-96E5-F19A2CA24340}" srcOrd="1" destOrd="0" presId="urn:microsoft.com/office/officeart/2005/8/layout/list1"/>
    <dgm:cxn modelId="{283EADCF-2AF6-4976-B39C-568B94805BB7}" srcId="{1C71FE13-628E-43CF-8EA3-C874F81A7B92}" destId="{A29C9F7D-EA21-41C8-BD8C-2DEF336CE2E7}" srcOrd="3" destOrd="0" parTransId="{3FAD46A5-D175-4353-8166-988C5AE8AA60}" sibTransId="{F0FDE593-0963-448F-BFCE-E6A968FC5B40}"/>
    <dgm:cxn modelId="{20D4566C-510B-4C6F-9F58-75D987885236}" srcId="{1C71FE13-628E-43CF-8EA3-C874F81A7B92}" destId="{A89AB916-999E-498E-95CA-8B385ECA6FCA}" srcOrd="2" destOrd="0" parTransId="{86C5A057-5715-46D7-9EA2-BB0B4ADB7638}" sibTransId="{DAF3B028-99A4-42E9-8150-69E16D7420F0}"/>
    <dgm:cxn modelId="{F60E91FE-99EE-4532-8E87-80CDB887CD22}" srcId="{1C71FE13-628E-43CF-8EA3-C874F81A7B92}" destId="{BA8C04CB-CA72-46C1-8358-D16024A84F5F}" srcOrd="5" destOrd="0" parTransId="{DBC6EA40-DF33-4EAB-BDE0-562976A58071}" sibTransId="{E05812D5-A40F-461F-817F-0015916AF18B}"/>
    <dgm:cxn modelId="{7D344EF8-0C49-4252-B0E6-EFA554E7F077}" type="presOf" srcId="{BA8C04CB-CA72-46C1-8358-D16024A84F5F}" destId="{7E7B36C4-A639-4BC3-81F6-41686959E133}" srcOrd="1" destOrd="0" presId="urn:microsoft.com/office/officeart/2005/8/layout/list1"/>
    <dgm:cxn modelId="{24778075-3AC3-498A-A83A-395DCF9988EF}" type="presOf" srcId="{6A8E249D-5E21-4AA2-976E-66797F1A03DF}" destId="{3073376A-D381-497B-AA19-C365B2C8051C}" srcOrd="1" destOrd="0" presId="urn:microsoft.com/office/officeart/2005/8/layout/list1"/>
    <dgm:cxn modelId="{74A536E2-2932-43A2-824B-2E22D78071E7}" type="presOf" srcId="{A89AB916-999E-498E-95CA-8B385ECA6FCA}" destId="{507AA2FF-85BD-459F-9559-1C6AA09028DF}" srcOrd="1" destOrd="0" presId="urn:microsoft.com/office/officeart/2005/8/layout/list1"/>
    <dgm:cxn modelId="{57686143-53B1-490C-A960-F16143F3A5C7}" type="presOf" srcId="{A29C9F7D-EA21-41C8-BD8C-2DEF336CE2E7}" destId="{636F962D-A9F7-4C0B-8EA5-D25CF1FF1CF9}" srcOrd="0" destOrd="0" presId="urn:microsoft.com/office/officeart/2005/8/layout/list1"/>
    <dgm:cxn modelId="{6A74DEB9-DAE3-4E46-9ED0-956C831A73DF}" srcId="{1C71FE13-628E-43CF-8EA3-C874F81A7B92}" destId="{A30D83B2-E7A2-4876-8009-E208102F2145}" srcOrd="4" destOrd="0" parTransId="{6357CF78-6E76-4A0A-A626-D263E9270058}" sibTransId="{C8A0FBB2-F504-46C2-A555-BB18511FC540}"/>
    <dgm:cxn modelId="{E93571AF-BF81-4FA4-AA80-B2B44257D661}" type="presOf" srcId="{A29C9F7D-EA21-41C8-BD8C-2DEF336CE2E7}" destId="{850FEB19-4E81-42F9-A5B3-8E21DA13944F}" srcOrd="1" destOrd="0" presId="urn:microsoft.com/office/officeart/2005/8/layout/list1"/>
    <dgm:cxn modelId="{E1D86ED7-77CF-4FA7-9700-7E9FD6FE4774}" type="presOf" srcId="{8432279C-C073-41B3-B49D-B89971326049}" destId="{CB383053-90B9-4AE7-8DF7-1ABDEFA55D0D}" srcOrd="1" destOrd="0" presId="urn:microsoft.com/office/officeart/2005/8/layout/list1"/>
    <dgm:cxn modelId="{1BFDC231-654A-41D1-9C12-B06F93398974}" type="presOf" srcId="{A89AB916-999E-498E-95CA-8B385ECA6FCA}" destId="{5A0CF0B3-0184-4973-A3E1-BAE96B757E72}" srcOrd="0" destOrd="0" presId="urn:microsoft.com/office/officeart/2005/8/layout/list1"/>
    <dgm:cxn modelId="{A99CB4AF-4519-4C2E-9711-6575A8D334D7}" type="presOf" srcId="{1C71FE13-628E-43CF-8EA3-C874F81A7B92}" destId="{E2030AA3-CEB3-4CB6-A62B-BD4463FB393F}" srcOrd="0" destOrd="0" presId="urn:microsoft.com/office/officeart/2005/8/layout/list1"/>
    <dgm:cxn modelId="{5B3C5F72-92EC-4C05-A16D-36A14329B55A}" srcId="{1C71FE13-628E-43CF-8EA3-C874F81A7B92}" destId="{8432279C-C073-41B3-B49D-B89971326049}" srcOrd="0" destOrd="0" parTransId="{C5F49DBF-2A8F-4688-946B-026F97F7CFCD}" sibTransId="{C455FF5E-B17F-44B1-B76B-5CFF312F2E10}"/>
    <dgm:cxn modelId="{93460768-0B2D-42F2-B8D6-C56EA3D7596F}" type="presOf" srcId="{6A8E249D-5E21-4AA2-976E-66797F1A03DF}" destId="{3BE74FAF-8D2E-4371-ADBA-511E010D6A79}" srcOrd="0" destOrd="0" presId="urn:microsoft.com/office/officeart/2005/8/layout/list1"/>
    <dgm:cxn modelId="{B26122BB-4E25-4522-BCC7-98DE6DEF30F4}" type="presOf" srcId="{BA8C04CB-CA72-46C1-8358-D16024A84F5F}" destId="{33626291-31BA-485F-B33A-DC088DB46FD9}" srcOrd="0" destOrd="0" presId="urn:microsoft.com/office/officeart/2005/8/layout/list1"/>
    <dgm:cxn modelId="{E72C4D5B-0091-4AF6-ABA6-18014B98DE0A}" type="presOf" srcId="{8432279C-C073-41B3-B49D-B89971326049}" destId="{E75756FA-A5A0-4FE5-BA63-8425AE9A3A67}" srcOrd="0" destOrd="0" presId="urn:microsoft.com/office/officeart/2005/8/layout/list1"/>
    <dgm:cxn modelId="{0E5A657D-3293-443F-A5C2-43131D6C4562}" type="presParOf" srcId="{E2030AA3-CEB3-4CB6-A62B-BD4463FB393F}" destId="{EBEE02EF-064E-42CE-B15B-C41A208856A8}" srcOrd="0" destOrd="0" presId="urn:microsoft.com/office/officeart/2005/8/layout/list1"/>
    <dgm:cxn modelId="{DF3977BA-3EA3-48B6-B990-D8D8395F56EC}" type="presParOf" srcId="{EBEE02EF-064E-42CE-B15B-C41A208856A8}" destId="{E75756FA-A5A0-4FE5-BA63-8425AE9A3A67}" srcOrd="0" destOrd="0" presId="urn:microsoft.com/office/officeart/2005/8/layout/list1"/>
    <dgm:cxn modelId="{7B4090EC-2BF2-46A4-B062-83E4E379617D}" type="presParOf" srcId="{EBEE02EF-064E-42CE-B15B-C41A208856A8}" destId="{CB383053-90B9-4AE7-8DF7-1ABDEFA55D0D}" srcOrd="1" destOrd="0" presId="urn:microsoft.com/office/officeart/2005/8/layout/list1"/>
    <dgm:cxn modelId="{6D784245-3390-4282-9856-A0A1A5FF1043}" type="presParOf" srcId="{E2030AA3-CEB3-4CB6-A62B-BD4463FB393F}" destId="{94EE1BDD-E324-413B-A275-DD534AE1AA64}" srcOrd="1" destOrd="0" presId="urn:microsoft.com/office/officeart/2005/8/layout/list1"/>
    <dgm:cxn modelId="{6F414B8B-E8F9-4143-B825-EE0C07E70ED8}" type="presParOf" srcId="{E2030AA3-CEB3-4CB6-A62B-BD4463FB393F}" destId="{073E3457-215E-41A8-9D68-C011EB3A4E98}" srcOrd="2" destOrd="0" presId="urn:microsoft.com/office/officeart/2005/8/layout/list1"/>
    <dgm:cxn modelId="{0EFC6B00-F150-44E3-AAD0-6174D7B61FEB}" type="presParOf" srcId="{E2030AA3-CEB3-4CB6-A62B-BD4463FB393F}" destId="{A4596413-B0D1-42B7-80DC-B2F00A170010}" srcOrd="3" destOrd="0" presId="urn:microsoft.com/office/officeart/2005/8/layout/list1"/>
    <dgm:cxn modelId="{2D876DC7-2282-432C-85C7-AE7584F8C084}" type="presParOf" srcId="{E2030AA3-CEB3-4CB6-A62B-BD4463FB393F}" destId="{5B0F1523-FD3B-40DB-96ED-A3927717EE31}" srcOrd="4" destOrd="0" presId="urn:microsoft.com/office/officeart/2005/8/layout/list1"/>
    <dgm:cxn modelId="{863507E4-F74D-4381-BBAA-EC60CB2378FF}" type="presParOf" srcId="{5B0F1523-FD3B-40DB-96ED-A3927717EE31}" destId="{3BE74FAF-8D2E-4371-ADBA-511E010D6A79}" srcOrd="0" destOrd="0" presId="urn:microsoft.com/office/officeart/2005/8/layout/list1"/>
    <dgm:cxn modelId="{C710A398-CE8D-4967-9AFB-675746C05BD2}" type="presParOf" srcId="{5B0F1523-FD3B-40DB-96ED-A3927717EE31}" destId="{3073376A-D381-497B-AA19-C365B2C8051C}" srcOrd="1" destOrd="0" presId="urn:microsoft.com/office/officeart/2005/8/layout/list1"/>
    <dgm:cxn modelId="{E08B1296-AC5B-49AC-85FF-8D9B2AAF5C86}" type="presParOf" srcId="{E2030AA3-CEB3-4CB6-A62B-BD4463FB393F}" destId="{3C30C3C1-2851-4015-8B4C-BC048A45D39A}" srcOrd="5" destOrd="0" presId="urn:microsoft.com/office/officeart/2005/8/layout/list1"/>
    <dgm:cxn modelId="{422E09F9-5CBF-4DA9-AD51-A658D6F064E3}" type="presParOf" srcId="{E2030AA3-CEB3-4CB6-A62B-BD4463FB393F}" destId="{8766E096-1C7B-41D3-B815-20512B525EA3}" srcOrd="6" destOrd="0" presId="urn:microsoft.com/office/officeart/2005/8/layout/list1"/>
    <dgm:cxn modelId="{7A208918-7836-4EAA-B1FB-6E9278A74398}" type="presParOf" srcId="{E2030AA3-CEB3-4CB6-A62B-BD4463FB393F}" destId="{31A13E92-EA23-4F82-BE86-F347DCEEE9AF}" srcOrd="7" destOrd="0" presId="urn:microsoft.com/office/officeart/2005/8/layout/list1"/>
    <dgm:cxn modelId="{BEE12AC9-CB8D-4E02-A810-4C6C9E65E148}" type="presParOf" srcId="{E2030AA3-CEB3-4CB6-A62B-BD4463FB393F}" destId="{8AE3C24C-AE4F-4315-9766-73CFC2F47574}" srcOrd="8" destOrd="0" presId="urn:microsoft.com/office/officeart/2005/8/layout/list1"/>
    <dgm:cxn modelId="{86CAE028-90D3-49FF-A4F3-912FAB16A15A}" type="presParOf" srcId="{8AE3C24C-AE4F-4315-9766-73CFC2F47574}" destId="{5A0CF0B3-0184-4973-A3E1-BAE96B757E72}" srcOrd="0" destOrd="0" presId="urn:microsoft.com/office/officeart/2005/8/layout/list1"/>
    <dgm:cxn modelId="{F8EB27D8-7C08-479F-843C-8EAC7752BAD6}" type="presParOf" srcId="{8AE3C24C-AE4F-4315-9766-73CFC2F47574}" destId="{507AA2FF-85BD-459F-9559-1C6AA09028DF}" srcOrd="1" destOrd="0" presId="urn:microsoft.com/office/officeart/2005/8/layout/list1"/>
    <dgm:cxn modelId="{9DC9E85D-C2CB-442D-AE0F-DFCAB0269D68}" type="presParOf" srcId="{E2030AA3-CEB3-4CB6-A62B-BD4463FB393F}" destId="{4B0D3315-223B-4807-8109-0C3C4FA2E05E}" srcOrd="9" destOrd="0" presId="urn:microsoft.com/office/officeart/2005/8/layout/list1"/>
    <dgm:cxn modelId="{F0C020D9-A1D8-4210-9DE6-25D4F7D32B37}" type="presParOf" srcId="{E2030AA3-CEB3-4CB6-A62B-BD4463FB393F}" destId="{3BF93F7F-E797-470A-A0E9-AE35E97A7A86}" srcOrd="10" destOrd="0" presId="urn:microsoft.com/office/officeart/2005/8/layout/list1"/>
    <dgm:cxn modelId="{483B886D-D1D3-4A4F-B3B8-C8EE1568BA30}" type="presParOf" srcId="{E2030AA3-CEB3-4CB6-A62B-BD4463FB393F}" destId="{6CAA3801-9CAF-4400-966A-57F05D56A5C4}" srcOrd="11" destOrd="0" presId="urn:microsoft.com/office/officeart/2005/8/layout/list1"/>
    <dgm:cxn modelId="{05864BA6-10F6-4634-9343-DF695E77735B}" type="presParOf" srcId="{E2030AA3-CEB3-4CB6-A62B-BD4463FB393F}" destId="{720362B3-41BA-4EBB-BF5E-EDB91B6EA205}" srcOrd="12" destOrd="0" presId="urn:microsoft.com/office/officeart/2005/8/layout/list1"/>
    <dgm:cxn modelId="{1588733E-D3C9-450F-BDA5-E0239B251900}" type="presParOf" srcId="{720362B3-41BA-4EBB-BF5E-EDB91B6EA205}" destId="{636F962D-A9F7-4C0B-8EA5-D25CF1FF1CF9}" srcOrd="0" destOrd="0" presId="urn:microsoft.com/office/officeart/2005/8/layout/list1"/>
    <dgm:cxn modelId="{9946B6AB-1048-40B6-84B4-FEA335CD9009}" type="presParOf" srcId="{720362B3-41BA-4EBB-BF5E-EDB91B6EA205}" destId="{850FEB19-4E81-42F9-A5B3-8E21DA13944F}" srcOrd="1" destOrd="0" presId="urn:microsoft.com/office/officeart/2005/8/layout/list1"/>
    <dgm:cxn modelId="{5199A0D3-0F08-49E4-A12D-754D2807049F}" type="presParOf" srcId="{E2030AA3-CEB3-4CB6-A62B-BD4463FB393F}" destId="{E79E2BB9-C975-49E1-BD6E-2EE5D631D2C1}" srcOrd="13" destOrd="0" presId="urn:microsoft.com/office/officeart/2005/8/layout/list1"/>
    <dgm:cxn modelId="{FF4AA42F-C794-4719-9DA6-84A0090D5D04}" type="presParOf" srcId="{E2030AA3-CEB3-4CB6-A62B-BD4463FB393F}" destId="{A807D95A-B615-4BFC-8914-05DEA2BFC863}" srcOrd="14" destOrd="0" presId="urn:microsoft.com/office/officeart/2005/8/layout/list1"/>
    <dgm:cxn modelId="{76829165-18FB-446F-8B83-B463B38424BC}" type="presParOf" srcId="{E2030AA3-CEB3-4CB6-A62B-BD4463FB393F}" destId="{10A1FF81-0110-49D1-8E04-D4FC9472650F}" srcOrd="15" destOrd="0" presId="urn:microsoft.com/office/officeart/2005/8/layout/list1"/>
    <dgm:cxn modelId="{59B2E2F0-DEBB-431A-ACB5-CF96A1DFA2D4}" type="presParOf" srcId="{E2030AA3-CEB3-4CB6-A62B-BD4463FB393F}" destId="{8DC47FB2-2008-4E75-8536-CB8D2E2BA778}" srcOrd="16" destOrd="0" presId="urn:microsoft.com/office/officeart/2005/8/layout/list1"/>
    <dgm:cxn modelId="{D063B7AD-59AE-4B41-8192-3FB8F5496F9C}" type="presParOf" srcId="{8DC47FB2-2008-4E75-8536-CB8D2E2BA778}" destId="{3DDD91DC-7CA5-4A93-836F-52E30774AD0E}" srcOrd="0" destOrd="0" presId="urn:microsoft.com/office/officeart/2005/8/layout/list1"/>
    <dgm:cxn modelId="{56625C24-FECD-433D-A764-18AD467FE43F}" type="presParOf" srcId="{8DC47FB2-2008-4E75-8536-CB8D2E2BA778}" destId="{1DEA7650-2704-48B0-96E5-F19A2CA24340}" srcOrd="1" destOrd="0" presId="urn:microsoft.com/office/officeart/2005/8/layout/list1"/>
    <dgm:cxn modelId="{42459D4B-57A5-48CA-BCE2-6D27C2604239}" type="presParOf" srcId="{E2030AA3-CEB3-4CB6-A62B-BD4463FB393F}" destId="{926C36FA-C324-4D6B-9167-5F0816DA9259}" srcOrd="17" destOrd="0" presId="urn:microsoft.com/office/officeart/2005/8/layout/list1"/>
    <dgm:cxn modelId="{AA850EA9-0D6E-4995-A799-EFED6AC4ECA5}" type="presParOf" srcId="{E2030AA3-CEB3-4CB6-A62B-BD4463FB393F}" destId="{BC1EB770-AE64-40CB-AD00-E103CF91584C}" srcOrd="18" destOrd="0" presId="urn:microsoft.com/office/officeart/2005/8/layout/list1"/>
    <dgm:cxn modelId="{0BD78FAC-593E-4DE0-97B9-775585936B7D}" type="presParOf" srcId="{E2030AA3-CEB3-4CB6-A62B-BD4463FB393F}" destId="{3A48A0B1-637C-436A-8803-9C10D3C73618}" srcOrd="19" destOrd="0" presId="urn:microsoft.com/office/officeart/2005/8/layout/list1"/>
    <dgm:cxn modelId="{70116A8E-D9E6-470B-93B7-CFF659C9D00E}" type="presParOf" srcId="{E2030AA3-CEB3-4CB6-A62B-BD4463FB393F}" destId="{8C74B16D-A672-40EF-984E-35A53497D7F0}" srcOrd="20" destOrd="0" presId="urn:microsoft.com/office/officeart/2005/8/layout/list1"/>
    <dgm:cxn modelId="{6D313534-0FFA-4ADB-BB7E-99F378BEA18D}" type="presParOf" srcId="{8C74B16D-A672-40EF-984E-35A53497D7F0}" destId="{33626291-31BA-485F-B33A-DC088DB46FD9}" srcOrd="0" destOrd="0" presId="urn:microsoft.com/office/officeart/2005/8/layout/list1"/>
    <dgm:cxn modelId="{FDA27114-1DAC-4127-92FC-F89D433F4788}" type="presParOf" srcId="{8C74B16D-A672-40EF-984E-35A53497D7F0}" destId="{7E7B36C4-A639-4BC3-81F6-41686959E133}" srcOrd="1" destOrd="0" presId="urn:microsoft.com/office/officeart/2005/8/layout/list1"/>
    <dgm:cxn modelId="{4E57B7ED-FC20-44CD-BA6D-AEE924779E4E}" type="presParOf" srcId="{E2030AA3-CEB3-4CB6-A62B-BD4463FB393F}" destId="{DD015872-7C34-4645-9BBE-CA0BBF3A6F0D}" srcOrd="21" destOrd="0" presId="urn:microsoft.com/office/officeart/2005/8/layout/list1"/>
    <dgm:cxn modelId="{5DD6696A-743F-48EB-8919-BFC0DEB0CDA8}" type="presParOf" srcId="{E2030AA3-CEB3-4CB6-A62B-BD4463FB393F}" destId="{5B87CD9A-A7E3-4281-A2EB-C7AD05F0641D}" srcOrd="22" destOrd="0" presId="urn:microsoft.com/office/officeart/2005/8/layout/list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3E3457-215E-41A8-9D68-C011EB3A4E98}">
      <dsp:nvSpPr>
        <dsp:cNvPr id="0" name=""/>
        <dsp:cNvSpPr/>
      </dsp:nvSpPr>
      <dsp:spPr>
        <a:xfrm>
          <a:off x="0" y="385120"/>
          <a:ext cx="2057400" cy="579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B383053-90B9-4AE7-8DF7-1ABDEFA55D0D}">
      <dsp:nvSpPr>
        <dsp:cNvPr id="0" name=""/>
        <dsp:cNvSpPr/>
      </dsp:nvSpPr>
      <dsp:spPr>
        <a:xfrm>
          <a:off x="102870" y="45640"/>
          <a:ext cx="1440180" cy="67896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435" tIns="0" rIns="54435" bIns="0" numCol="1" spcCol="1270" anchor="ctr" anchorCtr="0">
          <a:noAutofit/>
        </a:bodyPr>
        <a:lstStyle/>
        <a:p>
          <a:pPr lvl="0" algn="l" defTabSz="533400">
            <a:lnSpc>
              <a:spcPct val="100000"/>
            </a:lnSpc>
            <a:spcBef>
              <a:spcPct val="0"/>
            </a:spcBef>
            <a:spcAft>
              <a:spcPts val="0"/>
            </a:spcAft>
          </a:pPr>
          <a:r>
            <a:rPr lang="en-US" sz="1200" b="1" kern="1200" cap="small" baseline="0" dirty="0" smtClean="0"/>
            <a:t>Water Permits </a:t>
          </a:r>
        </a:p>
      </dsp:txBody>
      <dsp:txXfrm>
        <a:off x="102870" y="45640"/>
        <a:ext cx="1440180" cy="678960"/>
      </dsp:txXfrm>
    </dsp:sp>
    <dsp:sp modelId="{8766E096-1C7B-41D3-B815-20512B525EA3}">
      <dsp:nvSpPr>
        <dsp:cNvPr id="0" name=""/>
        <dsp:cNvSpPr/>
      </dsp:nvSpPr>
      <dsp:spPr>
        <a:xfrm>
          <a:off x="0" y="1428400"/>
          <a:ext cx="2057400" cy="579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073376A-D381-497B-AA19-C365B2C8051C}">
      <dsp:nvSpPr>
        <dsp:cNvPr id="0" name=""/>
        <dsp:cNvSpPr/>
      </dsp:nvSpPr>
      <dsp:spPr>
        <a:xfrm>
          <a:off x="77152" y="1079502"/>
          <a:ext cx="1440180" cy="67896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435" tIns="0" rIns="54435" bIns="0" numCol="1" spcCol="1270" anchor="ctr" anchorCtr="0">
          <a:noAutofit/>
        </a:bodyPr>
        <a:lstStyle/>
        <a:p>
          <a:pPr lvl="0" algn="l" defTabSz="533400">
            <a:lnSpc>
              <a:spcPct val="100000"/>
            </a:lnSpc>
            <a:spcBef>
              <a:spcPct val="0"/>
            </a:spcBef>
            <a:spcAft>
              <a:spcPts val="0"/>
            </a:spcAft>
          </a:pPr>
          <a:r>
            <a:rPr lang="en-US" sz="1200" b="1" i="0" kern="1200" cap="small" baseline="0" dirty="0" smtClean="0"/>
            <a:t>Waste Permits </a:t>
          </a:r>
        </a:p>
      </dsp:txBody>
      <dsp:txXfrm>
        <a:off x="77152" y="1079502"/>
        <a:ext cx="1440180" cy="678960"/>
      </dsp:txXfrm>
    </dsp:sp>
    <dsp:sp modelId="{3BF93F7F-E797-470A-A0E9-AE35E97A7A86}">
      <dsp:nvSpPr>
        <dsp:cNvPr id="0" name=""/>
        <dsp:cNvSpPr/>
      </dsp:nvSpPr>
      <dsp:spPr>
        <a:xfrm>
          <a:off x="0" y="2471680"/>
          <a:ext cx="2057400" cy="579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07AA2FF-85BD-459F-9559-1C6AA09028DF}">
      <dsp:nvSpPr>
        <dsp:cNvPr id="0" name=""/>
        <dsp:cNvSpPr/>
      </dsp:nvSpPr>
      <dsp:spPr>
        <a:xfrm>
          <a:off x="76200" y="2133598"/>
          <a:ext cx="1440180" cy="678960"/>
        </a:xfrm>
        <a:prstGeom prst="roundRect">
          <a:avLst/>
        </a:prstGeom>
        <a:solidFill>
          <a:srgbClr val="33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435" tIns="0" rIns="54435" bIns="0" numCol="1" spcCol="1270" anchor="ctr" anchorCtr="0">
          <a:noAutofit/>
        </a:bodyPr>
        <a:lstStyle/>
        <a:p>
          <a:pPr lvl="0" algn="l" defTabSz="533400">
            <a:lnSpc>
              <a:spcPct val="100000"/>
            </a:lnSpc>
            <a:spcBef>
              <a:spcPct val="0"/>
            </a:spcBef>
            <a:spcAft>
              <a:spcPts val="0"/>
            </a:spcAft>
          </a:pPr>
          <a:r>
            <a:rPr lang="en-US" sz="1200" b="1" kern="1200" cap="small" baseline="0" dirty="0" smtClean="0"/>
            <a:t>Air Permits</a:t>
          </a:r>
        </a:p>
      </dsp:txBody>
      <dsp:txXfrm>
        <a:off x="76200" y="2133598"/>
        <a:ext cx="1440180" cy="678960"/>
      </dsp:txXfrm>
    </dsp:sp>
    <dsp:sp modelId="{A807D95A-B615-4BFC-8914-05DEA2BFC863}">
      <dsp:nvSpPr>
        <dsp:cNvPr id="0" name=""/>
        <dsp:cNvSpPr/>
      </dsp:nvSpPr>
      <dsp:spPr>
        <a:xfrm>
          <a:off x="0" y="3514960"/>
          <a:ext cx="2057400" cy="579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50FEB19-4E81-42F9-A5B3-8E21DA13944F}">
      <dsp:nvSpPr>
        <dsp:cNvPr id="0" name=""/>
        <dsp:cNvSpPr/>
      </dsp:nvSpPr>
      <dsp:spPr>
        <a:xfrm>
          <a:off x="102870" y="3175480"/>
          <a:ext cx="1440180" cy="67896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435" tIns="0" rIns="54435" bIns="0" numCol="1" spcCol="1270" anchor="ctr" anchorCtr="0">
          <a:noAutofit/>
        </a:bodyPr>
        <a:lstStyle/>
        <a:p>
          <a:pPr lvl="0" algn="l" defTabSz="533400">
            <a:lnSpc>
              <a:spcPct val="100000"/>
            </a:lnSpc>
            <a:spcBef>
              <a:spcPct val="0"/>
            </a:spcBef>
            <a:spcAft>
              <a:spcPts val="0"/>
            </a:spcAft>
          </a:pPr>
          <a:r>
            <a:rPr lang="en-US" sz="1200" b="1" i="0" kern="1200" cap="small" baseline="0" dirty="0" smtClean="0"/>
            <a:t>Permits Support Division </a:t>
          </a:r>
        </a:p>
      </dsp:txBody>
      <dsp:txXfrm>
        <a:off x="102870" y="3175480"/>
        <a:ext cx="1440180" cy="67896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3E3457-215E-41A8-9D68-C011EB3A4E98}">
      <dsp:nvSpPr>
        <dsp:cNvPr id="0" name=""/>
        <dsp:cNvSpPr/>
      </dsp:nvSpPr>
      <dsp:spPr>
        <a:xfrm>
          <a:off x="0" y="285278"/>
          <a:ext cx="1981200" cy="478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B383053-90B9-4AE7-8DF7-1ABDEFA55D0D}">
      <dsp:nvSpPr>
        <dsp:cNvPr id="0" name=""/>
        <dsp:cNvSpPr/>
      </dsp:nvSpPr>
      <dsp:spPr>
        <a:xfrm>
          <a:off x="99060" y="4838"/>
          <a:ext cx="1386840" cy="5608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419" tIns="0" rIns="52419" bIns="0" numCol="1" spcCol="1270" anchor="ctr" anchorCtr="0">
          <a:noAutofit/>
        </a:bodyPr>
        <a:lstStyle/>
        <a:p>
          <a:pPr lvl="0" algn="l" defTabSz="533400">
            <a:lnSpc>
              <a:spcPct val="100000"/>
            </a:lnSpc>
            <a:spcBef>
              <a:spcPct val="0"/>
            </a:spcBef>
            <a:spcAft>
              <a:spcPts val="0"/>
            </a:spcAft>
          </a:pPr>
          <a:r>
            <a:rPr lang="en-US" sz="1200" b="1" kern="1200" cap="small" baseline="0" dirty="0" smtClean="0"/>
            <a:t>Surveillance</a:t>
          </a:r>
        </a:p>
      </dsp:txBody>
      <dsp:txXfrm>
        <a:off x="99060" y="4838"/>
        <a:ext cx="1386840" cy="560880"/>
      </dsp:txXfrm>
    </dsp:sp>
    <dsp:sp modelId="{8766E096-1C7B-41D3-B815-20512B525EA3}">
      <dsp:nvSpPr>
        <dsp:cNvPr id="0" name=""/>
        <dsp:cNvSpPr/>
      </dsp:nvSpPr>
      <dsp:spPr>
        <a:xfrm>
          <a:off x="0" y="1147118"/>
          <a:ext cx="1981200" cy="478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073376A-D381-497B-AA19-C365B2C8051C}">
      <dsp:nvSpPr>
        <dsp:cNvPr id="0" name=""/>
        <dsp:cNvSpPr/>
      </dsp:nvSpPr>
      <dsp:spPr>
        <a:xfrm>
          <a:off x="74295" y="858899"/>
          <a:ext cx="1386840" cy="5608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419" tIns="0" rIns="52419" bIns="0" numCol="1" spcCol="1270" anchor="ctr" anchorCtr="0">
          <a:noAutofit/>
        </a:bodyPr>
        <a:lstStyle/>
        <a:p>
          <a:pPr lvl="0" algn="l" defTabSz="533400">
            <a:lnSpc>
              <a:spcPct val="100000"/>
            </a:lnSpc>
            <a:spcBef>
              <a:spcPct val="0"/>
            </a:spcBef>
            <a:spcAft>
              <a:spcPts val="0"/>
            </a:spcAft>
          </a:pPr>
          <a:r>
            <a:rPr lang="en-US" sz="1200" b="1" i="0" kern="1200" cap="small" baseline="0" dirty="0" smtClean="0"/>
            <a:t>Enforcement</a:t>
          </a:r>
        </a:p>
      </dsp:txBody>
      <dsp:txXfrm>
        <a:off x="74295" y="858899"/>
        <a:ext cx="1386840" cy="560880"/>
      </dsp:txXfrm>
    </dsp:sp>
    <dsp:sp modelId="{3BF93F7F-E797-470A-A0E9-AE35E97A7A86}">
      <dsp:nvSpPr>
        <dsp:cNvPr id="0" name=""/>
        <dsp:cNvSpPr/>
      </dsp:nvSpPr>
      <dsp:spPr>
        <a:xfrm>
          <a:off x="0" y="2335761"/>
          <a:ext cx="1981200" cy="478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07AA2FF-85BD-459F-9559-1C6AA09028DF}">
      <dsp:nvSpPr>
        <dsp:cNvPr id="0" name=""/>
        <dsp:cNvSpPr/>
      </dsp:nvSpPr>
      <dsp:spPr>
        <a:xfrm>
          <a:off x="98963" y="1728518"/>
          <a:ext cx="1668235" cy="88768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419" tIns="0" rIns="52419" bIns="0" numCol="1" spcCol="1270" anchor="ctr" anchorCtr="0">
          <a:noAutofit/>
        </a:bodyPr>
        <a:lstStyle/>
        <a:p>
          <a:pPr lvl="0" algn="l" defTabSz="533400">
            <a:lnSpc>
              <a:spcPct val="100000"/>
            </a:lnSpc>
            <a:spcBef>
              <a:spcPct val="0"/>
            </a:spcBef>
            <a:spcAft>
              <a:spcPts val="0"/>
            </a:spcAft>
          </a:pPr>
          <a:r>
            <a:rPr lang="en-US" sz="1200" b="1" kern="1200" cap="small" baseline="0" dirty="0" smtClean="0"/>
            <a:t>Emergency Response &amp; Radiological Services </a:t>
          </a:r>
        </a:p>
      </dsp:txBody>
      <dsp:txXfrm>
        <a:off x="98963" y="1728518"/>
        <a:ext cx="1668235" cy="88768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3E3457-215E-41A8-9D68-C011EB3A4E98}">
      <dsp:nvSpPr>
        <dsp:cNvPr id="0" name=""/>
        <dsp:cNvSpPr/>
      </dsp:nvSpPr>
      <dsp:spPr>
        <a:xfrm>
          <a:off x="0" y="307559"/>
          <a:ext cx="2057400" cy="428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B383053-90B9-4AE7-8DF7-1ABDEFA55D0D}">
      <dsp:nvSpPr>
        <dsp:cNvPr id="0" name=""/>
        <dsp:cNvSpPr/>
      </dsp:nvSpPr>
      <dsp:spPr>
        <a:xfrm>
          <a:off x="102870" y="56639"/>
          <a:ext cx="1440180" cy="50184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435" tIns="0" rIns="54435" bIns="0" numCol="1" spcCol="1270" anchor="ctr" anchorCtr="0">
          <a:noAutofit/>
        </a:bodyPr>
        <a:lstStyle/>
        <a:p>
          <a:pPr lvl="0" algn="l" defTabSz="533400">
            <a:lnSpc>
              <a:spcPct val="100000"/>
            </a:lnSpc>
            <a:spcBef>
              <a:spcPct val="0"/>
            </a:spcBef>
            <a:spcAft>
              <a:spcPts val="0"/>
            </a:spcAft>
          </a:pPr>
          <a:r>
            <a:rPr lang="en-US" sz="1200" b="1" kern="1200" cap="small" baseline="0" dirty="0" smtClean="0"/>
            <a:t>Air Quality Assessment</a:t>
          </a:r>
        </a:p>
      </dsp:txBody>
      <dsp:txXfrm>
        <a:off x="102870" y="56639"/>
        <a:ext cx="1440180" cy="501840"/>
      </dsp:txXfrm>
    </dsp:sp>
    <dsp:sp modelId="{8766E096-1C7B-41D3-B815-20512B525EA3}">
      <dsp:nvSpPr>
        <dsp:cNvPr id="0" name=""/>
        <dsp:cNvSpPr/>
      </dsp:nvSpPr>
      <dsp:spPr>
        <a:xfrm>
          <a:off x="0" y="1078680"/>
          <a:ext cx="2057400" cy="428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073376A-D381-497B-AA19-C365B2C8051C}">
      <dsp:nvSpPr>
        <dsp:cNvPr id="0" name=""/>
        <dsp:cNvSpPr/>
      </dsp:nvSpPr>
      <dsp:spPr>
        <a:xfrm>
          <a:off x="77152" y="820799"/>
          <a:ext cx="1440180" cy="50184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435" tIns="0" rIns="54435" bIns="0" numCol="1" spcCol="1270" anchor="ctr" anchorCtr="0">
          <a:noAutofit/>
        </a:bodyPr>
        <a:lstStyle/>
        <a:p>
          <a:pPr lvl="0" algn="l" defTabSz="533400">
            <a:lnSpc>
              <a:spcPct val="100000"/>
            </a:lnSpc>
            <a:spcBef>
              <a:spcPct val="0"/>
            </a:spcBef>
            <a:spcAft>
              <a:spcPts val="0"/>
            </a:spcAft>
          </a:pPr>
          <a:r>
            <a:rPr lang="en-US" sz="1200" b="1" i="0" kern="1200" cap="small" baseline="0" dirty="0" smtClean="0"/>
            <a:t>Water Quality Assessment</a:t>
          </a:r>
        </a:p>
      </dsp:txBody>
      <dsp:txXfrm>
        <a:off x="77152" y="820799"/>
        <a:ext cx="1440180" cy="501840"/>
      </dsp:txXfrm>
    </dsp:sp>
    <dsp:sp modelId="{3BF93F7F-E797-470A-A0E9-AE35E97A7A86}">
      <dsp:nvSpPr>
        <dsp:cNvPr id="0" name=""/>
        <dsp:cNvSpPr/>
      </dsp:nvSpPr>
      <dsp:spPr>
        <a:xfrm>
          <a:off x="0" y="1849800"/>
          <a:ext cx="2057400" cy="428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07AA2FF-85BD-459F-9559-1C6AA09028DF}">
      <dsp:nvSpPr>
        <dsp:cNvPr id="0" name=""/>
        <dsp:cNvSpPr/>
      </dsp:nvSpPr>
      <dsp:spPr>
        <a:xfrm>
          <a:off x="102870" y="1598879"/>
          <a:ext cx="1440180" cy="50184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435" tIns="0" rIns="54435" bIns="0" numCol="1" spcCol="1270" anchor="ctr" anchorCtr="0">
          <a:noAutofit/>
        </a:bodyPr>
        <a:lstStyle/>
        <a:p>
          <a:pPr lvl="0" algn="l" defTabSz="533400">
            <a:lnSpc>
              <a:spcPct val="100000"/>
            </a:lnSpc>
            <a:spcBef>
              <a:spcPct val="0"/>
            </a:spcBef>
            <a:spcAft>
              <a:spcPts val="0"/>
            </a:spcAft>
          </a:pPr>
          <a:r>
            <a:rPr lang="en-US" sz="1200" b="1" kern="1200" cap="small" baseline="0" dirty="0" smtClean="0"/>
            <a:t>Technology</a:t>
          </a:r>
        </a:p>
      </dsp:txBody>
      <dsp:txXfrm>
        <a:off x="102870" y="1598879"/>
        <a:ext cx="1440180" cy="501840"/>
      </dsp:txXfrm>
    </dsp:sp>
    <dsp:sp modelId="{A807D95A-B615-4BFC-8914-05DEA2BFC863}">
      <dsp:nvSpPr>
        <dsp:cNvPr id="0" name=""/>
        <dsp:cNvSpPr/>
      </dsp:nvSpPr>
      <dsp:spPr>
        <a:xfrm>
          <a:off x="0" y="2620920"/>
          <a:ext cx="2057400" cy="428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50FEB19-4E81-42F9-A5B3-8E21DA13944F}">
      <dsp:nvSpPr>
        <dsp:cNvPr id="0" name=""/>
        <dsp:cNvSpPr/>
      </dsp:nvSpPr>
      <dsp:spPr>
        <a:xfrm>
          <a:off x="102870" y="2370000"/>
          <a:ext cx="1440180" cy="50184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435" tIns="0" rIns="54435" bIns="0" numCol="1" spcCol="1270" anchor="ctr" anchorCtr="0">
          <a:noAutofit/>
        </a:bodyPr>
        <a:lstStyle/>
        <a:p>
          <a:pPr lvl="0" algn="l" defTabSz="533400">
            <a:lnSpc>
              <a:spcPct val="100000"/>
            </a:lnSpc>
            <a:spcBef>
              <a:spcPct val="0"/>
            </a:spcBef>
            <a:spcAft>
              <a:spcPts val="0"/>
            </a:spcAft>
          </a:pPr>
          <a:r>
            <a:rPr lang="en-US" sz="1200" b="1" i="0" kern="1200" cap="small" baseline="0" dirty="0" smtClean="0"/>
            <a:t>Remediation</a:t>
          </a:r>
        </a:p>
      </dsp:txBody>
      <dsp:txXfrm>
        <a:off x="102870" y="2370000"/>
        <a:ext cx="1440180" cy="501840"/>
      </dsp:txXfrm>
    </dsp:sp>
    <dsp:sp modelId="{BC1EB770-AE64-40CB-AD00-E103CF91584C}">
      <dsp:nvSpPr>
        <dsp:cNvPr id="0" name=""/>
        <dsp:cNvSpPr/>
      </dsp:nvSpPr>
      <dsp:spPr>
        <a:xfrm>
          <a:off x="0" y="3392040"/>
          <a:ext cx="2057400" cy="428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DEA7650-2704-48B0-96E5-F19A2CA24340}">
      <dsp:nvSpPr>
        <dsp:cNvPr id="0" name=""/>
        <dsp:cNvSpPr/>
      </dsp:nvSpPr>
      <dsp:spPr>
        <a:xfrm>
          <a:off x="102870" y="3141120"/>
          <a:ext cx="1440180" cy="50184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435" tIns="0" rIns="54435" bIns="0" numCol="1" spcCol="1270" anchor="ctr" anchorCtr="0">
          <a:noAutofit/>
        </a:bodyPr>
        <a:lstStyle/>
        <a:p>
          <a:pPr lvl="0" algn="l" defTabSz="533400">
            <a:lnSpc>
              <a:spcPct val="100000"/>
            </a:lnSpc>
            <a:spcBef>
              <a:spcPct val="0"/>
            </a:spcBef>
            <a:spcAft>
              <a:spcPts val="0"/>
            </a:spcAft>
          </a:pPr>
          <a:r>
            <a:rPr lang="en-US" sz="1200" b="1" i="0" kern="1200" cap="small" baseline="0" dirty="0" smtClean="0"/>
            <a:t>Laboratory Services</a:t>
          </a:r>
        </a:p>
      </dsp:txBody>
      <dsp:txXfrm>
        <a:off x="102870" y="3141120"/>
        <a:ext cx="1440180" cy="501840"/>
      </dsp:txXfrm>
    </dsp:sp>
    <dsp:sp modelId="{5B87CD9A-A7E3-4281-A2EB-C7AD05F0641D}">
      <dsp:nvSpPr>
        <dsp:cNvPr id="0" name=""/>
        <dsp:cNvSpPr/>
      </dsp:nvSpPr>
      <dsp:spPr>
        <a:xfrm>
          <a:off x="0" y="4163160"/>
          <a:ext cx="2057400" cy="428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E7B36C4-A639-4BC3-81F6-41686959E133}">
      <dsp:nvSpPr>
        <dsp:cNvPr id="0" name=""/>
        <dsp:cNvSpPr/>
      </dsp:nvSpPr>
      <dsp:spPr>
        <a:xfrm>
          <a:off x="102870" y="3912240"/>
          <a:ext cx="1440180" cy="50184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435" tIns="0" rIns="54435" bIns="0" numCol="1" spcCol="1270" anchor="ctr" anchorCtr="0">
          <a:noAutofit/>
        </a:bodyPr>
        <a:lstStyle/>
        <a:p>
          <a:pPr lvl="0" algn="l" defTabSz="533400">
            <a:lnSpc>
              <a:spcPct val="100000"/>
            </a:lnSpc>
            <a:spcBef>
              <a:spcPct val="0"/>
            </a:spcBef>
            <a:spcAft>
              <a:spcPts val="0"/>
            </a:spcAft>
          </a:pPr>
          <a:r>
            <a:rPr lang="en-US" sz="1200" b="1" i="0" kern="1200" cap="small" baseline="0" dirty="0" smtClean="0"/>
            <a:t>Underground Storage Tank</a:t>
          </a:r>
        </a:p>
      </dsp:txBody>
      <dsp:txXfrm>
        <a:off x="102870" y="3912240"/>
        <a:ext cx="1440180" cy="5018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3E3457-215E-41A8-9D68-C011EB3A4E98}">
      <dsp:nvSpPr>
        <dsp:cNvPr id="0" name=""/>
        <dsp:cNvSpPr/>
      </dsp:nvSpPr>
      <dsp:spPr>
        <a:xfrm>
          <a:off x="0" y="618443"/>
          <a:ext cx="1873642" cy="453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B383053-90B9-4AE7-8DF7-1ABDEFA55D0D}">
      <dsp:nvSpPr>
        <dsp:cNvPr id="0" name=""/>
        <dsp:cNvSpPr/>
      </dsp:nvSpPr>
      <dsp:spPr>
        <a:xfrm>
          <a:off x="106680" y="75563"/>
          <a:ext cx="1493520" cy="80855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452" tIns="0" rIns="56452" bIns="0" numCol="1" spcCol="1270" anchor="ctr" anchorCtr="0">
          <a:noAutofit/>
        </a:bodyPr>
        <a:lstStyle/>
        <a:p>
          <a:pPr lvl="0" algn="l" defTabSz="533400">
            <a:lnSpc>
              <a:spcPct val="100000"/>
            </a:lnSpc>
            <a:spcBef>
              <a:spcPct val="0"/>
            </a:spcBef>
            <a:spcAft>
              <a:spcPts val="0"/>
            </a:spcAft>
          </a:pPr>
          <a:r>
            <a:rPr lang="en-US" sz="1200" b="1" kern="1200" cap="small" baseline="0" dirty="0" smtClean="0"/>
            <a:t>Business, community outreach &amp; incentives</a:t>
          </a:r>
        </a:p>
      </dsp:txBody>
      <dsp:txXfrm>
        <a:off x="106680" y="75563"/>
        <a:ext cx="1493520" cy="808559"/>
      </dsp:txXfrm>
    </dsp:sp>
    <dsp:sp modelId="{8766E096-1C7B-41D3-B815-20512B525EA3}">
      <dsp:nvSpPr>
        <dsp:cNvPr id="0" name=""/>
        <dsp:cNvSpPr/>
      </dsp:nvSpPr>
      <dsp:spPr>
        <a:xfrm>
          <a:off x="0" y="1578513"/>
          <a:ext cx="1839291" cy="453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073376A-D381-497B-AA19-C365B2C8051C}">
      <dsp:nvSpPr>
        <dsp:cNvPr id="0" name=""/>
        <dsp:cNvSpPr/>
      </dsp:nvSpPr>
      <dsp:spPr>
        <a:xfrm>
          <a:off x="80010" y="1161873"/>
          <a:ext cx="1851666" cy="67494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452" tIns="0" rIns="56452" bIns="0" numCol="1" spcCol="1270" anchor="ctr" anchorCtr="0">
          <a:noAutofit/>
        </a:bodyPr>
        <a:lstStyle/>
        <a:p>
          <a:pPr lvl="0" algn="l" defTabSz="533400">
            <a:lnSpc>
              <a:spcPct val="100000"/>
            </a:lnSpc>
            <a:spcBef>
              <a:spcPct val="0"/>
            </a:spcBef>
            <a:spcAft>
              <a:spcPts val="0"/>
            </a:spcAft>
          </a:pPr>
          <a:r>
            <a:rPr lang="en-US" sz="1200" b="1" i="0" kern="1200" cap="small" baseline="0" dirty="0" smtClean="0"/>
            <a:t>LEGAL AFFAIRS &amp; REGULATION DEVELOPMENT</a:t>
          </a:r>
        </a:p>
      </dsp:txBody>
      <dsp:txXfrm>
        <a:off x="80010" y="1161873"/>
        <a:ext cx="1851666" cy="674949"/>
      </dsp:txXfrm>
    </dsp:sp>
    <dsp:sp modelId="{3BF93F7F-E797-470A-A0E9-AE35E97A7A86}">
      <dsp:nvSpPr>
        <dsp:cNvPr id="0" name=""/>
        <dsp:cNvSpPr/>
      </dsp:nvSpPr>
      <dsp:spPr>
        <a:xfrm>
          <a:off x="0" y="2394993"/>
          <a:ext cx="1839312" cy="453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07AA2FF-85BD-459F-9559-1C6AA09028DF}">
      <dsp:nvSpPr>
        <dsp:cNvPr id="0" name=""/>
        <dsp:cNvSpPr/>
      </dsp:nvSpPr>
      <dsp:spPr>
        <a:xfrm>
          <a:off x="106680" y="2129313"/>
          <a:ext cx="1798317" cy="53136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452" tIns="0" rIns="56452" bIns="0" numCol="1" spcCol="1270" anchor="ctr" anchorCtr="0">
          <a:noAutofit/>
        </a:bodyPr>
        <a:lstStyle/>
        <a:p>
          <a:pPr lvl="0" algn="l" defTabSz="533400">
            <a:lnSpc>
              <a:spcPct val="100000"/>
            </a:lnSpc>
            <a:spcBef>
              <a:spcPct val="0"/>
            </a:spcBef>
            <a:spcAft>
              <a:spcPts val="0"/>
            </a:spcAft>
          </a:pPr>
          <a:r>
            <a:rPr lang="en-US" sz="1200" b="1" kern="1200" cap="small" baseline="0" dirty="0" smtClean="0"/>
            <a:t>COMMUNICATIONS</a:t>
          </a:r>
        </a:p>
      </dsp:txBody>
      <dsp:txXfrm>
        <a:off x="106680" y="2129313"/>
        <a:ext cx="1798317" cy="531360"/>
      </dsp:txXfrm>
    </dsp:sp>
    <dsp:sp modelId="{A807D95A-B615-4BFC-8914-05DEA2BFC863}">
      <dsp:nvSpPr>
        <dsp:cNvPr id="0" name=""/>
        <dsp:cNvSpPr/>
      </dsp:nvSpPr>
      <dsp:spPr>
        <a:xfrm>
          <a:off x="0" y="3433236"/>
          <a:ext cx="1839291" cy="4536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50FEB19-4E81-42F9-A5B3-8E21DA13944F}">
      <dsp:nvSpPr>
        <dsp:cNvPr id="0" name=""/>
        <dsp:cNvSpPr/>
      </dsp:nvSpPr>
      <dsp:spPr>
        <a:xfrm>
          <a:off x="106680" y="2945793"/>
          <a:ext cx="1645918" cy="75312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452" tIns="0" rIns="56452" bIns="0" numCol="1" spcCol="1270" anchor="ctr" anchorCtr="0">
          <a:noAutofit/>
        </a:bodyPr>
        <a:lstStyle/>
        <a:p>
          <a:pPr lvl="0" algn="l" defTabSz="533400">
            <a:lnSpc>
              <a:spcPct val="100000"/>
            </a:lnSpc>
            <a:spcBef>
              <a:spcPct val="0"/>
            </a:spcBef>
            <a:spcAft>
              <a:spcPts val="0"/>
            </a:spcAft>
          </a:pPr>
          <a:r>
            <a:rPr lang="en-US" sz="1200" b="1" i="0" kern="1200" cap="small" baseline="0" dirty="0" smtClean="0"/>
            <a:t>CRIMINAL INVESTIGATIONS</a:t>
          </a:r>
        </a:p>
      </dsp:txBody>
      <dsp:txXfrm>
        <a:off x="106680" y="2945793"/>
        <a:ext cx="1645918" cy="75312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BBC58F-6F52-4252-B0A0-10D1791810E6}">
      <dsp:nvSpPr>
        <dsp:cNvPr id="0" name=""/>
        <dsp:cNvSpPr/>
      </dsp:nvSpPr>
      <dsp:spPr>
        <a:xfrm rot="5400000">
          <a:off x="5355821" y="-2169218"/>
          <a:ext cx="895141" cy="546201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Narrow" pitchFamily="34" charset="0"/>
            </a:rPr>
            <a:t>Regulates pollution by issuing multi-media permits consistent with laws and regulations</a:t>
          </a:r>
          <a:endParaRPr lang="en-US" sz="2000" kern="1200" dirty="0">
            <a:latin typeface="Arial Narrow" pitchFamily="34" charset="0"/>
          </a:endParaRPr>
        </a:p>
        <a:p>
          <a:pPr marL="228600" lvl="1" indent="-228600" algn="l" defTabSz="889000">
            <a:lnSpc>
              <a:spcPct val="90000"/>
            </a:lnSpc>
            <a:spcBef>
              <a:spcPct val="0"/>
            </a:spcBef>
            <a:spcAft>
              <a:spcPct val="15000"/>
            </a:spcAft>
            <a:buChar char="••"/>
          </a:pPr>
          <a:endParaRPr lang="en-US" sz="2000" kern="1200" dirty="0">
            <a:latin typeface="Arial Narrow" pitchFamily="34" charset="0"/>
          </a:endParaRPr>
        </a:p>
      </dsp:txBody>
      <dsp:txXfrm rot="5400000">
        <a:off x="5355821" y="-2169218"/>
        <a:ext cx="895141" cy="5462016"/>
      </dsp:txXfrm>
    </dsp:sp>
    <dsp:sp modelId="{BB7A0A5D-7E94-46BD-BC3A-F588FF83583B}">
      <dsp:nvSpPr>
        <dsp:cNvPr id="0" name=""/>
        <dsp:cNvSpPr/>
      </dsp:nvSpPr>
      <dsp:spPr>
        <a:xfrm>
          <a:off x="0" y="2326"/>
          <a:ext cx="3072384" cy="111892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itchFamily="34" charset="0"/>
            </a:rPr>
            <a:t>Office of Environmental Services</a:t>
          </a:r>
        </a:p>
      </dsp:txBody>
      <dsp:txXfrm>
        <a:off x="0" y="2326"/>
        <a:ext cx="3072384" cy="1118927"/>
      </dsp:txXfrm>
    </dsp:sp>
    <dsp:sp modelId="{AC10794F-D38D-4B67-8236-5A4F82E8CB74}">
      <dsp:nvSpPr>
        <dsp:cNvPr id="0" name=""/>
        <dsp:cNvSpPr/>
      </dsp:nvSpPr>
      <dsp:spPr>
        <a:xfrm rot="5400000">
          <a:off x="5355821" y="-994344"/>
          <a:ext cx="895141" cy="546201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Narrow" pitchFamily="34" charset="0"/>
            </a:rPr>
            <a:t>Writes and Issues </a:t>
          </a:r>
          <a:r>
            <a:rPr lang="en-US" sz="2000" b="1" kern="1200" dirty="0" smtClean="0">
              <a:latin typeface="Arial Narrow" pitchFamily="34" charset="0"/>
            </a:rPr>
            <a:t>Air </a:t>
          </a:r>
          <a:r>
            <a:rPr lang="en-US" sz="2000" kern="1200" dirty="0" smtClean="0">
              <a:latin typeface="Arial Narrow" pitchFamily="34" charset="0"/>
            </a:rPr>
            <a:t>permits </a:t>
          </a:r>
          <a:endParaRPr lang="en-US" sz="2000" kern="1200" dirty="0">
            <a:latin typeface="Arial Narrow" pitchFamily="34" charset="0"/>
          </a:endParaRPr>
        </a:p>
      </dsp:txBody>
      <dsp:txXfrm rot="5400000">
        <a:off x="5355821" y="-994344"/>
        <a:ext cx="895141" cy="5462016"/>
      </dsp:txXfrm>
    </dsp:sp>
    <dsp:sp modelId="{FDC75683-A71D-4C50-A35E-E2D7D8098EF2}">
      <dsp:nvSpPr>
        <dsp:cNvPr id="0" name=""/>
        <dsp:cNvSpPr/>
      </dsp:nvSpPr>
      <dsp:spPr>
        <a:xfrm>
          <a:off x="0" y="1219204"/>
          <a:ext cx="3072384" cy="111892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itchFamily="34" charset="0"/>
            </a:rPr>
            <a:t>Air Permits Division</a:t>
          </a:r>
          <a:endParaRPr lang="en-US" sz="2400" b="1" kern="1200" dirty="0">
            <a:latin typeface="Arial Narrow" pitchFamily="34" charset="0"/>
          </a:endParaRPr>
        </a:p>
      </dsp:txBody>
      <dsp:txXfrm>
        <a:off x="0" y="1219204"/>
        <a:ext cx="3072384" cy="1118927"/>
      </dsp:txXfrm>
    </dsp:sp>
    <dsp:sp modelId="{11C99BDF-3CD8-4F40-96B4-B6115683F906}">
      <dsp:nvSpPr>
        <dsp:cNvPr id="0" name=""/>
        <dsp:cNvSpPr/>
      </dsp:nvSpPr>
      <dsp:spPr>
        <a:xfrm rot="5400000">
          <a:off x="5355821" y="180528"/>
          <a:ext cx="895141" cy="546201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Narrow" pitchFamily="34" charset="0"/>
            </a:rPr>
            <a:t>Writes air permits for </a:t>
          </a:r>
          <a:r>
            <a:rPr lang="en-US" sz="2000" b="1" kern="1200" dirty="0" smtClean="0">
              <a:latin typeface="Arial Narrow" pitchFamily="34" charset="0"/>
            </a:rPr>
            <a:t>petroleum facilities, chemical manufacturing facilities, and oil and gas production facilities</a:t>
          </a:r>
          <a:endParaRPr lang="en-US" sz="2000" b="1" kern="1200" dirty="0">
            <a:latin typeface="Arial Narrow" pitchFamily="34" charset="0"/>
          </a:endParaRPr>
        </a:p>
      </dsp:txBody>
      <dsp:txXfrm rot="5400000">
        <a:off x="5355821" y="180528"/>
        <a:ext cx="895141" cy="5462016"/>
      </dsp:txXfrm>
    </dsp:sp>
    <dsp:sp modelId="{E983AC53-89C6-4AFE-805F-AB48236CD92D}">
      <dsp:nvSpPr>
        <dsp:cNvPr id="0" name=""/>
        <dsp:cNvSpPr/>
      </dsp:nvSpPr>
      <dsp:spPr>
        <a:xfrm>
          <a:off x="0" y="2352073"/>
          <a:ext cx="3072384" cy="111892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itchFamily="34" charset="0"/>
            </a:rPr>
            <a:t>Petrochem </a:t>
          </a:r>
        </a:p>
      </dsp:txBody>
      <dsp:txXfrm>
        <a:off x="0" y="2352073"/>
        <a:ext cx="3072384" cy="1118927"/>
      </dsp:txXfrm>
    </dsp:sp>
    <dsp:sp modelId="{481DE2FF-309D-4ABB-91ED-C60772EF7C2D}">
      <dsp:nvSpPr>
        <dsp:cNvPr id="0" name=""/>
        <dsp:cNvSpPr/>
      </dsp:nvSpPr>
      <dsp:spPr>
        <a:xfrm rot="5400000">
          <a:off x="5355821" y="1355402"/>
          <a:ext cx="895141" cy="546201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endParaRPr lang="en-US" sz="1500" kern="1200" dirty="0">
            <a:latin typeface="Arial Narrow" pitchFamily="34" charset="0"/>
          </a:endParaRPr>
        </a:p>
        <a:p>
          <a:pPr marL="228600" lvl="1" indent="-228600" algn="l" defTabSz="889000">
            <a:lnSpc>
              <a:spcPct val="90000"/>
            </a:lnSpc>
            <a:spcBef>
              <a:spcPct val="0"/>
            </a:spcBef>
            <a:spcAft>
              <a:spcPct val="15000"/>
            </a:spcAft>
            <a:buChar char="••"/>
          </a:pPr>
          <a:r>
            <a:rPr lang="en-US" sz="2000" kern="1200" dirty="0" smtClean="0">
              <a:latin typeface="Arial Narrow" pitchFamily="34" charset="0"/>
            </a:rPr>
            <a:t>Writes air permits for </a:t>
          </a:r>
          <a:r>
            <a:rPr lang="en-US" sz="2000" b="1" kern="1200" dirty="0" smtClean="0">
              <a:latin typeface="Arial Narrow" pitchFamily="34" charset="0"/>
            </a:rPr>
            <a:t>power plants, saw mills, painting and sandblasting, asphalt plants, and miscellaneous facilities</a:t>
          </a:r>
        </a:p>
        <a:p>
          <a:pPr marL="228600" lvl="1" indent="-228600" algn="l" defTabSz="889000">
            <a:lnSpc>
              <a:spcPct val="90000"/>
            </a:lnSpc>
            <a:spcBef>
              <a:spcPct val="0"/>
            </a:spcBef>
            <a:spcAft>
              <a:spcPct val="15000"/>
            </a:spcAft>
            <a:buChar char="••"/>
          </a:pPr>
          <a:r>
            <a:rPr lang="en-US" sz="1500" kern="1200" dirty="0" smtClean="0">
              <a:latin typeface="Arial Narrow" pitchFamily="34" charset="0"/>
            </a:rPr>
            <a:t>	</a:t>
          </a:r>
          <a:endParaRPr lang="en-US" sz="1500" kern="1200" dirty="0">
            <a:latin typeface="Arial Narrow" pitchFamily="34" charset="0"/>
          </a:endParaRPr>
        </a:p>
      </dsp:txBody>
      <dsp:txXfrm rot="5400000">
        <a:off x="5355821" y="1355402"/>
        <a:ext cx="895141" cy="5462016"/>
      </dsp:txXfrm>
    </dsp:sp>
    <dsp:sp modelId="{C19D8E03-E58B-4188-9317-29115A3C9693}">
      <dsp:nvSpPr>
        <dsp:cNvPr id="0" name=""/>
        <dsp:cNvSpPr/>
      </dsp:nvSpPr>
      <dsp:spPr>
        <a:xfrm>
          <a:off x="0" y="3526946"/>
          <a:ext cx="3072384" cy="111892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itchFamily="34" charset="0"/>
            </a:rPr>
            <a:t>Manufacturing        </a:t>
          </a:r>
        </a:p>
      </dsp:txBody>
      <dsp:txXfrm>
        <a:off x="0" y="3526946"/>
        <a:ext cx="3072384" cy="111892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503"/>
          </a:xfrm>
          <a:prstGeom prst="rect">
            <a:avLst/>
          </a:prstGeom>
        </p:spPr>
        <p:txBody>
          <a:bodyPr vert="horz" lIns="92264" tIns="46132" rIns="92264" bIns="46132"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503"/>
          </a:xfrm>
          <a:prstGeom prst="rect">
            <a:avLst/>
          </a:prstGeom>
        </p:spPr>
        <p:txBody>
          <a:bodyPr vert="horz" lIns="92264" tIns="46132" rIns="92264" bIns="46132" rtlCol="0"/>
          <a:lstStyle>
            <a:lvl1pPr algn="r">
              <a:defRPr sz="1200"/>
            </a:lvl1pPr>
          </a:lstStyle>
          <a:p>
            <a:fld id="{4AD5C86D-A4A9-48D5-88C2-C3936F83A68B}" type="datetimeFigureOut">
              <a:rPr lang="en-US" smtClean="0"/>
              <a:pPr/>
              <a:t>6/29/2012</a:t>
            </a:fld>
            <a:endParaRPr lang="en-US" dirty="0"/>
          </a:p>
        </p:txBody>
      </p:sp>
      <p:sp>
        <p:nvSpPr>
          <p:cNvPr id="4" name="Footer Placeholder 3"/>
          <p:cNvSpPr>
            <a:spLocks noGrp="1"/>
          </p:cNvSpPr>
          <p:nvPr>
            <p:ph type="ftr" sz="quarter" idx="2"/>
          </p:nvPr>
        </p:nvSpPr>
        <p:spPr>
          <a:xfrm>
            <a:off x="0" y="8823935"/>
            <a:ext cx="2971800" cy="464503"/>
          </a:xfrm>
          <a:prstGeom prst="rect">
            <a:avLst/>
          </a:prstGeom>
        </p:spPr>
        <p:txBody>
          <a:bodyPr vert="horz" lIns="92264" tIns="46132" rIns="92264" bIns="4613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3935"/>
            <a:ext cx="2971800" cy="464503"/>
          </a:xfrm>
          <a:prstGeom prst="rect">
            <a:avLst/>
          </a:prstGeom>
        </p:spPr>
        <p:txBody>
          <a:bodyPr vert="horz" lIns="92264" tIns="46132" rIns="92264" bIns="46132" rtlCol="0" anchor="b"/>
          <a:lstStyle>
            <a:lvl1pPr algn="r">
              <a:defRPr sz="1200"/>
            </a:lvl1pPr>
          </a:lstStyle>
          <a:p>
            <a:fld id="{A298C194-D46F-4706-8928-AD32C7AA1EFE}"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503"/>
          </a:xfrm>
          <a:prstGeom prst="rect">
            <a:avLst/>
          </a:prstGeom>
        </p:spPr>
        <p:txBody>
          <a:bodyPr vert="horz" lIns="92264" tIns="46132" rIns="92264" bIns="46132" rtlCol="0"/>
          <a:lstStyle>
            <a:lvl1pPr algn="l">
              <a:defRPr sz="1200"/>
            </a:lvl1pPr>
          </a:lstStyle>
          <a:p>
            <a:endParaRPr lang="en-US" dirty="0"/>
          </a:p>
        </p:txBody>
      </p:sp>
      <p:sp>
        <p:nvSpPr>
          <p:cNvPr id="3" name="Date Placeholder 2"/>
          <p:cNvSpPr>
            <a:spLocks noGrp="1"/>
          </p:cNvSpPr>
          <p:nvPr>
            <p:ph type="dt" idx="1"/>
          </p:nvPr>
        </p:nvSpPr>
        <p:spPr>
          <a:xfrm>
            <a:off x="3884613" y="0"/>
            <a:ext cx="2971800" cy="464503"/>
          </a:xfrm>
          <a:prstGeom prst="rect">
            <a:avLst/>
          </a:prstGeom>
        </p:spPr>
        <p:txBody>
          <a:bodyPr vert="horz" lIns="92264" tIns="46132" rIns="92264" bIns="46132" rtlCol="0"/>
          <a:lstStyle>
            <a:lvl1pPr algn="r">
              <a:defRPr sz="1200"/>
            </a:lvl1pPr>
          </a:lstStyle>
          <a:p>
            <a:fld id="{FCE46883-9D64-4940-A0CB-B53A40D8AA89}" type="datetimeFigureOut">
              <a:rPr lang="en-US" smtClean="0"/>
              <a:pPr/>
              <a:t>6/29/2012</a:t>
            </a:fld>
            <a:endParaRPr lang="en-US" dirty="0"/>
          </a:p>
        </p:txBody>
      </p:sp>
      <p:sp>
        <p:nvSpPr>
          <p:cNvPr id="4" name="Slide Image Placeholder 3"/>
          <p:cNvSpPr>
            <a:spLocks noGrp="1" noRot="1" noChangeAspect="1"/>
          </p:cNvSpPr>
          <p:nvPr>
            <p:ph type="sldImg" idx="2"/>
          </p:nvPr>
        </p:nvSpPr>
        <p:spPr>
          <a:xfrm>
            <a:off x="1108075" y="696913"/>
            <a:ext cx="4641850" cy="3482975"/>
          </a:xfrm>
          <a:prstGeom prst="rect">
            <a:avLst/>
          </a:prstGeom>
          <a:noFill/>
          <a:ln w="12700">
            <a:solidFill>
              <a:prstClr val="black"/>
            </a:solidFill>
          </a:ln>
        </p:spPr>
        <p:txBody>
          <a:bodyPr vert="horz" lIns="92264" tIns="46132" rIns="92264" bIns="46132" rtlCol="0" anchor="ctr"/>
          <a:lstStyle/>
          <a:p>
            <a:endParaRPr lang="en-US" dirty="0"/>
          </a:p>
        </p:txBody>
      </p:sp>
      <p:sp>
        <p:nvSpPr>
          <p:cNvPr id="5" name="Notes Placeholder 4"/>
          <p:cNvSpPr>
            <a:spLocks noGrp="1"/>
          </p:cNvSpPr>
          <p:nvPr>
            <p:ph type="body" sz="quarter" idx="3"/>
          </p:nvPr>
        </p:nvSpPr>
        <p:spPr>
          <a:xfrm>
            <a:off x="685800" y="4412774"/>
            <a:ext cx="5486400" cy="4180523"/>
          </a:xfrm>
          <a:prstGeom prst="rect">
            <a:avLst/>
          </a:prstGeom>
        </p:spPr>
        <p:txBody>
          <a:bodyPr vert="horz" lIns="92264" tIns="46132" rIns="92264" bIns="461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5"/>
            <a:ext cx="2971800" cy="464503"/>
          </a:xfrm>
          <a:prstGeom prst="rect">
            <a:avLst/>
          </a:prstGeom>
        </p:spPr>
        <p:txBody>
          <a:bodyPr vert="horz" lIns="92264" tIns="46132" rIns="92264" bIns="4613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3935"/>
            <a:ext cx="2971800" cy="464503"/>
          </a:xfrm>
          <a:prstGeom prst="rect">
            <a:avLst/>
          </a:prstGeom>
        </p:spPr>
        <p:txBody>
          <a:bodyPr vert="horz" lIns="92264" tIns="46132" rIns="92264" bIns="46132" rtlCol="0" anchor="b"/>
          <a:lstStyle>
            <a:lvl1pPr algn="r">
              <a:defRPr sz="1200"/>
            </a:lvl1pPr>
          </a:lstStyle>
          <a:p>
            <a:fld id="{22D0A054-B4A1-423D-9855-4BBF5A79960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A08129-E1E2-4AAD-A9B1-CA5952DC2906}" type="slidenum">
              <a:rPr lang="en-US" smtClean="0"/>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D0A054-B4A1-423D-9855-4BBF5A799606}" type="slidenum">
              <a:rPr lang="en-US" smtClean="0"/>
              <a:pPr/>
              <a:t>23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D0A054-B4A1-423D-9855-4BBF5A799606}" type="slidenum">
              <a:rPr lang="en-US" smtClean="0"/>
              <a:pPr/>
              <a:t>24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D0A054-B4A1-423D-9855-4BBF5A799606}" type="slidenum">
              <a:rPr lang="en-US" smtClean="0"/>
              <a:pPr/>
              <a:t>25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660" indent="-230660" defTabSz="922643">
              <a:buFont typeface="Arial" pitchFamily="34" charset="0"/>
              <a:buNone/>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FA08129-E1E2-4AAD-A9B1-CA5952DC2906}" type="slidenum">
              <a:rPr lang="en-US" smtClean="0"/>
              <a:pPr/>
              <a:t>26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A08129-E1E2-4AAD-A9B1-CA5952DC2906}" type="slidenum">
              <a:rPr lang="en-US" smtClean="0"/>
              <a:pPr/>
              <a:t>27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660" indent="-230660" defTabSz="922643">
              <a:buFont typeface="Arial" pitchFamily="34" charset="0"/>
              <a:buNone/>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FA08129-E1E2-4AAD-A9B1-CA5952DC2906}" type="slidenum">
              <a:rPr lang="en-US" smtClean="0"/>
              <a:pPr/>
              <a:t>28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smtClean="0"/>
          </a:p>
        </p:txBody>
      </p:sp>
      <p:sp>
        <p:nvSpPr>
          <p:cNvPr id="4" name="Slide Number Placeholder 3"/>
          <p:cNvSpPr>
            <a:spLocks noGrp="1"/>
          </p:cNvSpPr>
          <p:nvPr>
            <p:ph type="sldNum" sz="quarter" idx="10"/>
          </p:nvPr>
        </p:nvSpPr>
        <p:spPr/>
        <p:txBody>
          <a:bodyPr/>
          <a:lstStyle/>
          <a:p>
            <a:fld id="{DFA08129-E1E2-4AAD-A9B1-CA5952DC2906}" type="slidenum">
              <a:rPr lang="en-US" smtClean="0"/>
              <a:pPr/>
              <a:t>29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D0A054-B4A1-423D-9855-4BBF5A799606}" type="slidenum">
              <a:rPr lang="en-US" smtClean="0"/>
              <a:pPr/>
              <a:t>30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2D0A054-B4A1-423D-9855-4BBF5A799606}" type="slidenum">
              <a:rPr lang="en-US" smtClean="0"/>
              <a:pPr/>
              <a:t>31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D0A054-B4A1-423D-9855-4BBF5A799606}" type="slidenum">
              <a:rPr lang="en-US" smtClean="0"/>
              <a:pPr/>
              <a:t>32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A08129-E1E2-4AAD-A9B1-CA5952DC2906}" type="slidenum">
              <a:rPr lang="en-US" smtClean="0"/>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D0A054-B4A1-423D-9855-4BBF5A799606}" type="slidenum">
              <a:rPr lang="en-US" smtClean="0"/>
              <a:pPr/>
              <a:t>33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2D0A054-B4A1-423D-9855-4BBF5A799606}" type="slidenum">
              <a:rPr lang="en-US" smtClean="0"/>
              <a:pPr/>
              <a:t>34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439">
              <a:defRPr/>
            </a:pPr>
            <a:endParaRPr lang="en-US" dirty="0" smtClean="0"/>
          </a:p>
        </p:txBody>
      </p:sp>
      <p:sp>
        <p:nvSpPr>
          <p:cNvPr id="4" name="Slide Number Placeholder 3"/>
          <p:cNvSpPr>
            <a:spLocks noGrp="1"/>
          </p:cNvSpPr>
          <p:nvPr>
            <p:ph type="sldNum" sz="quarter" idx="10"/>
          </p:nvPr>
        </p:nvSpPr>
        <p:spPr/>
        <p:txBody>
          <a:bodyPr/>
          <a:lstStyle/>
          <a:p>
            <a:fld id="{22D0A054-B4A1-423D-9855-4BBF5A799606}" type="slidenum">
              <a:rPr lang="en-US" smtClean="0"/>
              <a:pPr/>
              <a:t>35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439">
              <a:defRPr/>
            </a:pPr>
            <a:endParaRPr lang="en-US" sz="900" dirty="0" smtClean="0"/>
          </a:p>
        </p:txBody>
      </p:sp>
      <p:sp>
        <p:nvSpPr>
          <p:cNvPr id="4" name="Slide Number Placeholder 3"/>
          <p:cNvSpPr>
            <a:spLocks noGrp="1"/>
          </p:cNvSpPr>
          <p:nvPr>
            <p:ph type="sldNum" sz="quarter" idx="10"/>
          </p:nvPr>
        </p:nvSpPr>
        <p:spPr/>
        <p:txBody>
          <a:bodyPr/>
          <a:lstStyle/>
          <a:p>
            <a:fld id="{22D0A054-B4A1-423D-9855-4BBF5A799606}" type="slidenum">
              <a:rPr lang="en-US" smtClean="0"/>
              <a:pPr/>
              <a:t>36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BFDD57B4-0BB7-4BAC-8FBB-29106BD20B0B}" type="slidenum">
              <a:rPr lang="en-US" smtClean="0"/>
              <a:pPr>
                <a:defRPr/>
              </a:pPr>
              <a:t>73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BFDD57B4-0BB7-4BAC-8FBB-29106BD20B0B}" type="slidenum">
              <a:rPr lang="en-US" smtClean="0"/>
              <a:pPr>
                <a:defRPr/>
              </a:pPr>
              <a:t>74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p:spPr>
      </p:sp>
      <p:sp>
        <p:nvSpPr>
          <p:cNvPr id="14643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p:spPr>
      </p:sp>
      <p:sp>
        <p:nvSpPr>
          <p:cNvPr id="14745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bwMode="auto">
          <a:noFill/>
          <a:ln>
            <a:solidFill>
              <a:srgbClr val="000000"/>
            </a:solidFill>
            <a:miter lim="800000"/>
            <a:headEnd/>
            <a:tailEnd/>
          </a:ln>
        </p:spPr>
      </p:sp>
      <p:sp>
        <p:nvSpPr>
          <p:cNvPr id="15155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p:spPr>
      </p:sp>
      <p:sp>
        <p:nvSpPr>
          <p:cNvPr id="15257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DFA08129-E1E2-4AAD-A9B1-CA5952DC2906}" type="slidenum">
              <a:rPr lang="en-US" smtClean="0"/>
              <a:pPr/>
              <a:t>10</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p:spPr>
      </p:sp>
      <p:sp>
        <p:nvSpPr>
          <p:cNvPr id="152579" name="Rectangle 3"/>
          <p:cNvSpPr>
            <a:spLocks noGrp="1"/>
          </p:cNvSpPr>
          <p:nvPr>
            <p:ph type="body" idx="1"/>
          </p:nvPr>
        </p:nvSpPr>
        <p:spPr bwMode="auto">
          <a:noFill/>
        </p:spPr>
        <p:txBody>
          <a:bodyPr wrap="square" numCol="1" anchor="t" anchorCtr="0" compatLnSpc="1">
            <a:prstTxWarp prst="textNoShape">
              <a:avLst/>
            </a:prstTxWarp>
          </a:bodyPr>
          <a:lstStyle/>
          <a:p>
            <a:endParaRPr lang="en-US" baseline="0" dirty="0" smtClean="0"/>
          </a:p>
          <a:p>
            <a:endParaRPr lang="en-US" dirty="0" smtClean="0"/>
          </a:p>
          <a:p>
            <a:endParaRPr lang="en-US" dirty="0" smtClean="0"/>
          </a:p>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D0A054-B4A1-423D-9855-4BBF5A799606}" type="slidenum">
              <a:rPr lang="en-US" smtClean="0"/>
              <a:pPr/>
              <a:t>86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bwMode="auto">
          <a:noFill/>
          <a:ln>
            <a:solidFill>
              <a:srgbClr val="000000"/>
            </a:solidFill>
            <a:miter lim="800000"/>
            <a:headEnd/>
            <a:tailEnd/>
          </a:ln>
        </p:spPr>
      </p:sp>
      <p:sp>
        <p:nvSpPr>
          <p:cNvPr id="16486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TextEdit="1"/>
          </p:cNvSpPr>
          <p:nvPr>
            <p:ph type="sldImg"/>
          </p:nvPr>
        </p:nvSpPr>
        <p:spPr bwMode="auto">
          <a:noFill/>
          <a:ln>
            <a:solidFill>
              <a:srgbClr val="000000"/>
            </a:solidFill>
            <a:miter lim="800000"/>
            <a:headEnd/>
            <a:tailEnd/>
          </a:ln>
        </p:spPr>
      </p:sp>
      <p:sp>
        <p:nvSpPr>
          <p:cNvPr id="16589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p:spPr>
      </p:sp>
      <p:sp>
        <p:nvSpPr>
          <p:cNvPr id="16793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TextEdit="1"/>
          </p:cNvSpPr>
          <p:nvPr>
            <p:ph type="sldImg"/>
          </p:nvPr>
        </p:nvSpPr>
        <p:spPr bwMode="auto">
          <a:noFill/>
          <a:ln>
            <a:solidFill>
              <a:srgbClr val="000000"/>
            </a:solidFill>
            <a:miter lim="800000"/>
            <a:headEnd/>
            <a:tailEnd/>
          </a:ln>
        </p:spPr>
      </p:sp>
      <p:sp>
        <p:nvSpPr>
          <p:cNvPr id="16896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TextEdit="1"/>
          </p:cNvSpPr>
          <p:nvPr>
            <p:ph type="sldImg"/>
          </p:nvPr>
        </p:nvSpPr>
        <p:spPr bwMode="auto">
          <a:noFill/>
          <a:ln>
            <a:solidFill>
              <a:srgbClr val="000000"/>
            </a:solidFill>
            <a:miter lim="800000"/>
            <a:headEnd/>
            <a:tailEnd/>
          </a:ln>
        </p:spPr>
      </p:sp>
      <p:sp>
        <p:nvSpPr>
          <p:cNvPr id="16998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TextEdit="1"/>
          </p:cNvSpPr>
          <p:nvPr>
            <p:ph type="sldImg"/>
          </p:nvPr>
        </p:nvSpPr>
        <p:spPr bwMode="auto">
          <a:noFill/>
          <a:ln>
            <a:solidFill>
              <a:srgbClr val="000000"/>
            </a:solidFill>
            <a:miter lim="800000"/>
            <a:headEnd/>
            <a:tailEnd/>
          </a:ln>
        </p:spPr>
      </p:sp>
      <p:sp>
        <p:nvSpPr>
          <p:cNvPr id="17715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TextEdit="1"/>
          </p:cNvSpPr>
          <p:nvPr>
            <p:ph type="sldImg"/>
          </p:nvPr>
        </p:nvSpPr>
        <p:spPr bwMode="auto">
          <a:noFill/>
          <a:ln>
            <a:solidFill>
              <a:srgbClr val="000000"/>
            </a:solidFill>
            <a:miter lim="800000"/>
            <a:headEnd/>
            <a:tailEnd/>
          </a:ln>
        </p:spPr>
      </p:sp>
      <p:sp>
        <p:nvSpPr>
          <p:cNvPr id="18227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TextEdit="1"/>
          </p:cNvSpPr>
          <p:nvPr>
            <p:ph type="sldImg"/>
          </p:nvPr>
        </p:nvSpPr>
        <p:spPr bwMode="auto">
          <a:noFill/>
          <a:ln>
            <a:solidFill>
              <a:srgbClr val="000000"/>
            </a:solidFill>
            <a:miter lim="800000"/>
            <a:headEnd/>
            <a:tailEnd/>
          </a:ln>
        </p:spPr>
      </p:sp>
      <p:sp>
        <p:nvSpPr>
          <p:cNvPr id="18329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A08129-E1E2-4AAD-A9B1-CA5952DC2906}" type="slidenum">
              <a:rPr lang="en-US" smtClean="0"/>
              <a:pPr/>
              <a:t>11</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05BBCAA-85FB-4D52-9455-82A456098B28}" type="slidenum">
              <a:rPr lang="en-US" smtClean="0"/>
              <a:pPr>
                <a:defRPr/>
              </a:pPr>
              <a:t>99</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TextEdit="1"/>
          </p:cNvSpPr>
          <p:nvPr>
            <p:ph type="sldImg"/>
          </p:nvPr>
        </p:nvSpPr>
        <p:spPr bwMode="auto">
          <a:noFill/>
          <a:ln>
            <a:solidFill>
              <a:srgbClr val="000000"/>
            </a:solidFill>
            <a:miter lim="800000"/>
            <a:headEnd/>
            <a:tailEnd/>
          </a:ln>
        </p:spPr>
      </p:sp>
      <p:sp>
        <p:nvSpPr>
          <p:cNvPr id="15872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7D53A9-A556-4C06-BF5D-3FF5215F1D5E}" type="slidenum">
              <a:rPr lang="en-US"/>
              <a:pPr/>
              <a:t>111</a:t>
            </a:fld>
            <a:endParaRPr lang="en-US" dirty="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xfrm>
            <a:off x="685800" y="4412774"/>
            <a:ext cx="5486400" cy="4180523"/>
          </a:xfrm>
        </p:spPr>
        <p:txBody>
          <a:bodyPr/>
          <a:lstStyle/>
          <a:p>
            <a:pPr defTabSz="922643">
              <a:defRPr/>
            </a:pPr>
            <a:endParaRPr lang="en-US" dirty="0" smtClean="0">
              <a:latin typeface="Arial Narrow" pitchFamily="34" charset="0"/>
            </a:endParaRP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D0A054-B4A1-423D-9855-4BBF5A799606}" type="slidenum">
              <a:rPr lang="en-US" smtClean="0"/>
              <a:pPr/>
              <a:t>112</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5B5925-93DC-481E-9EAE-EB4E94529E5C}" type="slidenum">
              <a:rPr lang="en-US"/>
              <a:pPr/>
              <a:t>115</a:t>
            </a:fld>
            <a:endParaRPr lang="en-US" dirty="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685800" y="4412774"/>
            <a:ext cx="5486400" cy="4180523"/>
          </a:xfrm>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8A8E16-E48B-4651-B503-C879F7D9D049}" type="slidenum">
              <a:rPr lang="en-US"/>
              <a:pPr/>
              <a:t>121</a:t>
            </a:fld>
            <a:endParaRPr lang="en-US" dirty="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xfrm>
            <a:off x="685800" y="4412774"/>
            <a:ext cx="5486400" cy="4180523"/>
          </a:xfrm>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EBE55-2B40-4930-8DB8-B209DDC8474A}" type="slidenum">
              <a:rPr lang="en-US"/>
              <a:pPr/>
              <a:t>122</a:t>
            </a:fld>
            <a:endParaRPr lang="en-US" dirty="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xfrm>
            <a:off x="685800" y="4412774"/>
            <a:ext cx="5486400" cy="4180523"/>
          </a:xfrm>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26C725-4839-4368-AEFD-56BB4DA14383}" type="slidenum">
              <a:rPr lang="en-US"/>
              <a:pPr/>
              <a:t>123</a:t>
            </a:fld>
            <a:endParaRPr 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xfrm>
            <a:off x="685800" y="4412774"/>
            <a:ext cx="5486400" cy="4180523"/>
          </a:xfrm>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495B4A-30E3-4CFB-8B10-E895BC77629F}" type="slidenum">
              <a:rPr lang="en-US"/>
              <a:pPr/>
              <a:t>126</a:t>
            </a:fld>
            <a:endParaRPr lang="en-US"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xfrm>
            <a:off x="685800" y="4412774"/>
            <a:ext cx="5486400" cy="4180523"/>
          </a:xfrm>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3E604-5E7A-4501-9292-1C2091AE70D7}" type="slidenum">
              <a:rPr lang="en-US"/>
              <a:pPr/>
              <a:t>127</a:t>
            </a:fld>
            <a:endParaRPr lang="en-US" dirty="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685800" y="4412774"/>
            <a:ext cx="5486400" cy="4180523"/>
          </a:xfrm>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660" indent="-230660" defTabSz="92264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FA08129-E1E2-4AAD-A9B1-CA5952DC2906}" type="slidenum">
              <a:rPr lang="en-US" smtClean="0"/>
              <a:pPr/>
              <a:t>12</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8C374-EB4C-4829-BFAA-472B5CA7B526}" type="slidenum">
              <a:rPr lang="en-US"/>
              <a:pPr/>
              <a:t>128</a:t>
            </a:fld>
            <a:endParaRPr lang="en-US" dirty="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xfrm>
            <a:off x="685800" y="4412774"/>
            <a:ext cx="5486400" cy="4180523"/>
          </a:xfrm>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BE1CB-BC24-4623-9A8F-9AE9BC5E9C4E}" type="slidenum">
              <a:rPr lang="en-US"/>
              <a:pPr/>
              <a:t>130</a:t>
            </a:fld>
            <a:endParaRPr lang="en-US" dirty="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xfrm>
            <a:off x="685800" y="4412774"/>
            <a:ext cx="5486400" cy="4180523"/>
          </a:xfrm>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BE1CB-BC24-4623-9A8F-9AE9BC5E9C4E}" type="slidenum">
              <a:rPr lang="en-US"/>
              <a:pPr/>
              <a:t>131</a:t>
            </a:fld>
            <a:endParaRPr lang="en-US" dirty="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xfrm>
            <a:off x="685800" y="4412774"/>
            <a:ext cx="5486400" cy="4180523"/>
          </a:xfrm>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21A54-8BCD-4EBD-9DEA-9788ABB5BF6B}" type="slidenum">
              <a:rPr lang="en-US"/>
              <a:pPr/>
              <a:t>132</a:t>
            </a:fld>
            <a:endParaRPr lang="en-US" dirty="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xfrm>
            <a:off x="685800" y="4412774"/>
            <a:ext cx="5486400" cy="4180523"/>
          </a:xfrm>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21A54-8BCD-4EBD-9DEA-9788ABB5BF6B}" type="slidenum">
              <a:rPr lang="en-US"/>
              <a:pPr/>
              <a:t>133</a:t>
            </a:fld>
            <a:endParaRPr lang="en-US" dirty="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xfrm>
            <a:off x="685800" y="4412774"/>
            <a:ext cx="5486400" cy="4180523"/>
          </a:xfrm>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21A54-8BCD-4EBD-9DEA-9788ABB5BF6B}" type="slidenum">
              <a:rPr lang="en-US"/>
              <a:pPr/>
              <a:t>134</a:t>
            </a:fld>
            <a:endParaRPr lang="en-US" dirty="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xfrm>
            <a:off x="685800" y="4412774"/>
            <a:ext cx="5486400" cy="4180523"/>
          </a:xfrm>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21A54-8BCD-4EBD-9DEA-9788ABB5BF6B}" type="slidenum">
              <a:rPr lang="en-US"/>
              <a:pPr/>
              <a:t>135</a:t>
            </a:fld>
            <a:endParaRPr lang="en-US" dirty="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xfrm>
            <a:off x="685800" y="4412774"/>
            <a:ext cx="5486400" cy="4180523"/>
          </a:xfrm>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21A54-8BCD-4EBD-9DEA-9788ABB5BF6B}" type="slidenum">
              <a:rPr lang="en-US"/>
              <a:pPr/>
              <a:t>136</a:t>
            </a:fld>
            <a:endParaRPr lang="en-US" dirty="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xfrm>
            <a:off x="685800" y="4412774"/>
            <a:ext cx="5486400" cy="4180523"/>
          </a:xfrm>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21A54-8BCD-4EBD-9DEA-9788ABB5BF6B}" type="slidenum">
              <a:rPr lang="en-US"/>
              <a:pPr/>
              <a:t>137</a:t>
            </a:fld>
            <a:endParaRPr lang="en-US" dirty="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xfrm>
            <a:off x="685800" y="4412774"/>
            <a:ext cx="5486400" cy="4180523"/>
          </a:xfrm>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D0A054-B4A1-423D-9855-4BBF5A799606}" type="slidenum">
              <a:rPr lang="en-US" smtClean="0"/>
              <a:pPr/>
              <a:t>19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DFA08129-E1E2-4AAD-A9B1-CA5952DC2906}" type="slidenum">
              <a:rPr lang="en-US" smtClean="0"/>
              <a:pPr/>
              <a:t>20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A08129-E1E2-4AAD-A9B1-CA5952DC2906}" type="slidenum">
              <a:rPr lang="en-US" smtClean="0"/>
              <a:pPr/>
              <a:t>21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660" indent="-230660" defTabSz="922643">
              <a:buFont typeface="Arial" pitchFamily="34" charset="0"/>
              <a:buNone/>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FA08129-E1E2-4AAD-A9B1-CA5952DC2906}"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7CA987-126E-46E1-BF3A-D8DF52017A09}" type="datetimeFigureOut">
              <a:rPr lang="en-US" smtClean="0"/>
              <a:pPr/>
              <a:t>6/29/2012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B2B32F-02DA-435B-8B13-0306857FD6E4}"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CA987-126E-46E1-BF3A-D8DF52017A09}" type="datetimeFigureOut">
              <a:rPr lang="en-US" smtClean="0"/>
              <a:pPr/>
              <a:t>6/29/2012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B2B32F-02DA-435B-8B13-0306857FD6E4}"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CA987-126E-46E1-BF3A-D8DF52017A09}" type="datetimeFigureOut">
              <a:rPr lang="en-US" smtClean="0"/>
              <a:pPr/>
              <a:t>6/29/2012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B2B32F-02DA-435B-8B13-0306857FD6E4}" type="slidenum">
              <a:rPr lang="en-US" smtClean="0"/>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66800" y="41148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248400"/>
            <a:ext cx="1905000" cy="45720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pPr>
              <a:defRPr/>
            </a:pPr>
            <a:fld id="{13D9444C-F6C6-4BEC-B8AA-1CEC877E429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CA987-126E-46E1-BF3A-D8DF52017A09}" type="datetimeFigureOut">
              <a:rPr lang="en-US" smtClean="0"/>
              <a:pPr/>
              <a:t>6/29/2012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B2B32F-02DA-435B-8B13-0306857FD6E4}"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CA987-126E-46E1-BF3A-D8DF52017A09}" type="datetimeFigureOut">
              <a:rPr lang="en-US" smtClean="0"/>
              <a:pPr/>
              <a:t>6/29/2012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B2B32F-02DA-435B-8B13-0306857FD6E4}"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7CA987-126E-46E1-BF3A-D8DF52017A09}" type="datetimeFigureOut">
              <a:rPr lang="en-US" smtClean="0"/>
              <a:pPr/>
              <a:t>6/29/2012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B2B32F-02DA-435B-8B13-0306857FD6E4}"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7CA987-126E-46E1-BF3A-D8DF52017A09}" type="datetimeFigureOut">
              <a:rPr lang="en-US" smtClean="0"/>
              <a:pPr/>
              <a:t>6/29/2012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B2B32F-02DA-435B-8B13-0306857FD6E4}"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7CA987-126E-46E1-BF3A-D8DF52017A09}" type="datetimeFigureOut">
              <a:rPr lang="en-US" smtClean="0"/>
              <a:pPr/>
              <a:t>6/29/2012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B2B32F-02DA-435B-8B13-0306857FD6E4}"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CA987-126E-46E1-BF3A-D8DF52017A09}" type="datetimeFigureOut">
              <a:rPr lang="en-US" smtClean="0"/>
              <a:pPr/>
              <a:t>6/29/2012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B2B32F-02DA-435B-8B13-0306857FD6E4}"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CA987-126E-46E1-BF3A-D8DF52017A09}" type="datetimeFigureOut">
              <a:rPr lang="en-US" smtClean="0"/>
              <a:pPr/>
              <a:t>6/29/2012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B2B32F-02DA-435B-8B13-0306857FD6E4}"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CA987-126E-46E1-BF3A-D8DF52017A09}" type="datetimeFigureOut">
              <a:rPr lang="en-US" smtClean="0"/>
              <a:pPr/>
              <a:t>6/29/2012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B2B32F-02DA-435B-8B13-0306857FD6E4}" type="slidenum">
              <a:rPr lang="en-US" smtClean="0"/>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CA987-126E-46E1-BF3A-D8DF52017A09}" type="datetimeFigureOut">
              <a:rPr lang="en-US" smtClean="0"/>
              <a:pPr/>
              <a:t>6/29/2012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2B32F-02DA-435B-8B13-0306857FD6E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deq.louisiana.gov/portal/DIVISIONS/WaterPermits/WetlandAssimilationProjects.aspx" TargetMode="External"/><Relationship Id="rId2" Type="http://schemas.openxmlformats.org/officeDocument/2006/relationships/hyperlink" Target="mailto:jeremy.franklin@la.gov"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mailto:eura.dehart@la.gov"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mailto:eura.dehart@la.gov"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www.deq.louisiana.gov/porta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mailto:Yvonne.baker@la.gov"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mailto:Kimberley.corts@la.gov" TargetMode="External"/><Relationship Id="rId5" Type="http://schemas.openxmlformats.org/officeDocument/2006/relationships/hyperlink" Target="mailto:Bruce.fielding@la.gov" TargetMode="External"/><Relationship Id="rId4" Type="http://schemas.openxmlformats.org/officeDocument/2006/relationships/hyperlink" Target="mailto:Tom.killeen@la.gov"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18" Type="http://schemas.openxmlformats.org/officeDocument/2006/relationships/diagramLayout" Target="../diagrams/layout14.xml"/><Relationship Id="rId3" Type="http://schemas.openxmlformats.org/officeDocument/2006/relationships/diagramLayout" Target="../diagrams/layout11.xml"/><Relationship Id="rId21" Type="http://schemas.microsoft.com/office/2007/relationships/diagramDrawing" Target="../diagrams/drawing14.xml"/><Relationship Id="rId7" Type="http://schemas.openxmlformats.org/officeDocument/2006/relationships/diagramData" Target="../diagrams/data12.xml"/><Relationship Id="rId12" Type="http://schemas.openxmlformats.org/officeDocument/2006/relationships/diagramData" Target="../diagrams/data13.xml"/><Relationship Id="rId17" Type="http://schemas.openxmlformats.org/officeDocument/2006/relationships/diagramData" Target="../diagrams/data14.xml"/><Relationship Id="rId2" Type="http://schemas.openxmlformats.org/officeDocument/2006/relationships/diagramData" Target="../diagrams/data11.xml"/><Relationship Id="rId16" Type="http://schemas.microsoft.com/office/2007/relationships/diagramDrawing" Target="../diagrams/drawing13.xml"/><Relationship Id="rId20" Type="http://schemas.openxmlformats.org/officeDocument/2006/relationships/diagramColors" Target="../diagrams/colors14.xml"/><Relationship Id="rId1" Type="http://schemas.openxmlformats.org/officeDocument/2006/relationships/slideLayout" Target="../slideLayouts/slideLayout7.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5" Type="http://schemas.openxmlformats.org/officeDocument/2006/relationships/diagramColors" Target="../diagrams/colors13.xml"/><Relationship Id="rId10" Type="http://schemas.openxmlformats.org/officeDocument/2006/relationships/diagramColors" Target="../diagrams/colors12.xml"/><Relationship Id="rId19" Type="http://schemas.openxmlformats.org/officeDocument/2006/relationships/diagramQuickStyle" Target="../diagrams/quickStyle14.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2.docx"/></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www.deq.louisiana.gov/portal/tabid/259/Default.aspx" TargetMode="External"/><Relationship Id="rId7" Type="http://schemas.openxmlformats.org/officeDocument/2006/relationships/hyperlink" Target="http://www.deq.louisiana.gov/portal/Portals/0/permits/haz/Statement%20of%20Acknowledgment%20and%20Non-ApplicabilityADD6.30.pdf" TargetMode="External"/><Relationship Id="rId2" Type="http://schemas.openxmlformats.org/officeDocument/2006/relationships/hyperlink" Target="http://www.deq.louisiana.gov/portal/tabid/1674/Default.aspx" TargetMode="External"/><Relationship Id="rId1" Type="http://schemas.openxmlformats.org/officeDocument/2006/relationships/slideLayout" Target="../slideLayouts/slideLayout2.xml"/><Relationship Id="rId6" Type="http://schemas.openxmlformats.org/officeDocument/2006/relationships/hyperlink" Target="http://www.deq.louisiana.gov/portal/Portals/0/permits/haz/General%20Guidelines%20HW%20App.pdf" TargetMode="External"/><Relationship Id="rId5" Type="http://schemas.openxmlformats.org/officeDocument/2006/relationships/hyperlink" Target="http://www.deq.louisiana.gov/portal/tabid/2267/Default.aspx" TargetMode="External"/><Relationship Id="rId4" Type="http://schemas.openxmlformats.org/officeDocument/2006/relationships/hyperlink" Target="http://www.deq.louisiana.gov/portal/Default.aspx?tabid=247" TargetMode="Externa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hyperlink" Target="mailto:Evita.lagard@la.gov" TargetMode="External"/><Relationship Id="rId2" Type="http://schemas.openxmlformats.org/officeDocument/2006/relationships/hyperlink" Target="mailto:jason.meyers@la.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deq.louisiana.gov/portal/tabid/2619/Default.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deq.louisiana.gov/portal/tabid/2619/Default.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cfpub.epa.gov/rblc/cfm/basicsearch.cf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edms.deq.louisiana.gov/"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www.gpoaccess.gov/cfr/retrieve.html" TargetMode="External"/><Relationship Id="rId2" Type="http://schemas.openxmlformats.org/officeDocument/2006/relationships/hyperlink" Target="http://www.deq.louisiana.gov/portal/tabid/96/Default.aspx" TargetMode="External"/><Relationship Id="rId1" Type="http://schemas.openxmlformats.org/officeDocument/2006/relationships/slideLayout" Target="../slideLayouts/slideLayout2.xml"/><Relationship Id="rId4" Type="http://schemas.openxmlformats.org/officeDocument/2006/relationships/hyperlink" Target="http://www.epa.gov/air/caa/pe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deq.louisiana.gov/portal/tabid/2824/Default.aspx" TargetMode="External"/><Relationship Id="rId2" Type="http://schemas.openxmlformats.org/officeDocument/2006/relationships/hyperlink" Target="http://www.deq.louisiana.gov/portal/tabid/36/Default.aspx" TargetMode="External"/><Relationship Id="rId1" Type="http://schemas.openxmlformats.org/officeDocument/2006/relationships/slideLayout" Target="../slideLayouts/slideLayout2.xml"/><Relationship Id="rId6" Type="http://schemas.openxmlformats.org/officeDocument/2006/relationships/hyperlink" Target="http://www.deq.louisiana.gov/portal/tabid/2198/Default.aspx" TargetMode="External"/><Relationship Id="rId5" Type="http://schemas.openxmlformats.org/officeDocument/2006/relationships/hyperlink" Target="http://www.deq.louisiana.gov/portal/tabid/2604/Default.aspx" TargetMode="External"/><Relationship Id="rId4" Type="http://schemas.openxmlformats.org/officeDocument/2006/relationships/hyperlink" Target="http://www.deq.louisiana.gov/apps/pubNotice/default.asp"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mailto:Dustin.Duhon@la.gov" TargetMode="External"/><Relationship Id="rId2" Type="http://schemas.openxmlformats.org/officeDocument/2006/relationships/hyperlink" Target="mailto:Corey.Gautreaux@la.gov"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19" Type="http://schemas.openxmlformats.org/officeDocument/2006/relationships/diagramQuickStyle" Target="../diagrams/quickStyle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www.deq.louisiana.gov/portal/Default.aspx?tabid=1837"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www.deq.louisiana.gov/portal/DIVISIONS/WaterPermits/LPDESPermits.asp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676400"/>
            <a:ext cx="9144000" cy="2057400"/>
          </a:xfrm>
          <a:prstGeom prst="rect">
            <a:avLst/>
          </a:prstGeom>
        </p:spPr>
        <p:txBody>
          <a:bodyPr anchor="ctr">
            <a:noAutofit/>
          </a:bodyPr>
          <a:lstStyle/>
          <a:p>
            <a:pPr algn="ctr" fontAlgn="auto">
              <a:spcAft>
                <a:spcPts val="0"/>
              </a:spcAft>
              <a:defRPr/>
            </a:pPr>
            <a:r>
              <a:rPr lang="en-US" sz="5400" b="1" dirty="0" smtClean="0">
                <a:ln w="12700">
                  <a:solidFill>
                    <a:schemeClr val="accent3">
                      <a:lumMod val="50000"/>
                    </a:schemeClr>
                  </a:solidFill>
                  <a:prstDash val="solid"/>
                </a:ln>
                <a:solidFill>
                  <a:srgbClr val="336600"/>
                </a:solidFill>
                <a:effectLst>
                  <a:outerShdw blurRad="41275" dist="20320" dir="1800000" algn="tl" rotWithShape="0">
                    <a:srgbClr val="000000">
                      <a:alpha val="40000"/>
                    </a:srgbClr>
                  </a:outerShdw>
                </a:effectLst>
                <a:latin typeface="+mj-lt"/>
                <a:ea typeface="+mj-ea"/>
                <a:cs typeface="+mj-cs"/>
              </a:rPr>
              <a:t>Permits 101:  </a:t>
            </a:r>
          </a:p>
          <a:p>
            <a:pPr algn="ctr" fontAlgn="auto">
              <a:spcAft>
                <a:spcPts val="0"/>
              </a:spcAft>
              <a:defRPr/>
            </a:pPr>
            <a:r>
              <a:rPr lang="en-US" sz="5400" b="1" dirty="0" smtClean="0">
                <a:ln w="12700">
                  <a:solidFill>
                    <a:schemeClr val="accent3">
                      <a:lumMod val="50000"/>
                    </a:schemeClr>
                  </a:solidFill>
                  <a:prstDash val="solid"/>
                </a:ln>
                <a:solidFill>
                  <a:srgbClr val="336600"/>
                </a:solidFill>
                <a:effectLst>
                  <a:outerShdw blurRad="41275" dist="20320" dir="1800000" algn="tl" rotWithShape="0">
                    <a:srgbClr val="000000">
                      <a:alpha val="40000"/>
                    </a:srgbClr>
                  </a:outerShdw>
                </a:effectLst>
                <a:latin typeface="+mj-lt"/>
                <a:ea typeface="+mj-ea"/>
                <a:cs typeface="+mj-cs"/>
              </a:rPr>
              <a:t>Understanding the Basics of Air, Water, &amp; Waste Permits </a:t>
            </a:r>
            <a:r>
              <a:rPr lang="en-US" sz="5400" b="1" dirty="0">
                <a:latin typeface="+mj-lt"/>
                <a:ea typeface="+mj-ea"/>
                <a:cs typeface="+mj-cs"/>
              </a:rPr>
              <a:t/>
            </a:r>
            <a:br>
              <a:rPr lang="en-US" sz="5400" b="1" dirty="0">
                <a:latin typeface="+mj-lt"/>
                <a:ea typeface="+mj-ea"/>
                <a:cs typeface="+mj-cs"/>
              </a:rPr>
            </a:br>
            <a:endParaRPr lang="en-US" sz="5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j-lt"/>
              <a:ea typeface="+mj-ea"/>
              <a:cs typeface="+mj-cs"/>
            </a:endParaRPr>
          </a:p>
        </p:txBody>
      </p:sp>
      <p:sp>
        <p:nvSpPr>
          <p:cNvPr id="8" name="Title 1"/>
          <p:cNvSpPr txBox="1">
            <a:spLocks/>
          </p:cNvSpPr>
          <p:nvPr/>
        </p:nvSpPr>
        <p:spPr>
          <a:xfrm>
            <a:off x="0" y="4267200"/>
            <a:ext cx="9144000" cy="1676400"/>
          </a:xfrm>
          <a:prstGeom prst="rect">
            <a:avLst/>
          </a:prstGeom>
        </p:spPr>
        <p:txBody>
          <a:bodyPr>
            <a:noAutofit/>
          </a:bodyPr>
          <a:lstStyle/>
          <a:p>
            <a:pPr algn="ctr" fontAlgn="auto">
              <a:spcAft>
                <a:spcPts val="0"/>
              </a:spcAft>
              <a:defRPr/>
            </a:pPr>
            <a:r>
              <a:rPr lang="en-US" sz="3000" b="1" dirty="0" smtClean="0">
                <a:ln w="12700">
                  <a:solidFill>
                    <a:schemeClr val="tx2">
                      <a:satMod val="155000"/>
                    </a:schemeClr>
                  </a:solidFill>
                  <a:prstDash val="solid"/>
                </a:ln>
                <a:solidFill>
                  <a:schemeClr val="accent1">
                    <a:lumMod val="50000"/>
                  </a:schemeClr>
                </a:solidFill>
                <a:effectLst>
                  <a:outerShdw blurRad="38100" dist="38100" dir="2700000" algn="tl">
                    <a:srgbClr val="000000">
                      <a:alpha val="43137"/>
                    </a:srgbClr>
                  </a:outerShdw>
                </a:effectLst>
              </a:rPr>
              <a:t>Louisiana </a:t>
            </a:r>
            <a:r>
              <a:rPr lang="en-US" sz="3000" b="1" dirty="0">
                <a:ln w="12700">
                  <a:solidFill>
                    <a:schemeClr val="tx2">
                      <a:satMod val="155000"/>
                    </a:schemeClr>
                  </a:solidFill>
                  <a:prstDash val="solid"/>
                </a:ln>
                <a:solidFill>
                  <a:schemeClr val="accent1">
                    <a:lumMod val="50000"/>
                  </a:schemeClr>
                </a:solidFill>
                <a:effectLst>
                  <a:outerShdw blurRad="38100" dist="38100" dir="2700000" algn="tl">
                    <a:srgbClr val="000000">
                      <a:alpha val="43137"/>
                    </a:srgbClr>
                  </a:outerShdw>
                </a:effectLst>
              </a:rPr>
              <a:t>Department of Environmental </a:t>
            </a:r>
            <a:r>
              <a:rPr lang="en-US" sz="3000" b="1" dirty="0" smtClean="0">
                <a:ln w="12700">
                  <a:solidFill>
                    <a:schemeClr val="tx2">
                      <a:satMod val="155000"/>
                    </a:schemeClr>
                  </a:solidFill>
                  <a:prstDash val="solid"/>
                </a:ln>
                <a:solidFill>
                  <a:schemeClr val="accent1">
                    <a:lumMod val="50000"/>
                  </a:schemeClr>
                </a:solidFill>
                <a:effectLst>
                  <a:outerShdw blurRad="38100" dist="38100" dir="2700000" algn="tl">
                    <a:srgbClr val="000000">
                      <a:alpha val="43137"/>
                    </a:srgbClr>
                  </a:outerShdw>
                </a:effectLst>
              </a:rPr>
              <a:t>Quality</a:t>
            </a:r>
          </a:p>
          <a:p>
            <a:pPr algn="ctr" fontAlgn="auto">
              <a:spcAft>
                <a:spcPts val="0"/>
              </a:spcAft>
              <a:defRPr/>
            </a:pPr>
            <a:r>
              <a:rPr lang="en-US" sz="3000" b="1" dirty="0" smtClean="0">
                <a:ln w="12700">
                  <a:solidFill>
                    <a:schemeClr val="tx2">
                      <a:satMod val="155000"/>
                    </a:schemeClr>
                  </a:solidFill>
                  <a:prstDash val="solid"/>
                </a:ln>
                <a:solidFill>
                  <a:schemeClr val="accent1">
                    <a:lumMod val="50000"/>
                  </a:schemeClr>
                </a:solidFill>
                <a:effectLst>
                  <a:outerShdw blurRad="38100" dist="38100" dir="2700000" algn="tl">
                    <a:srgbClr val="000000">
                      <a:alpha val="43137"/>
                    </a:srgbClr>
                  </a:outerShdw>
                </a:effectLst>
              </a:rPr>
              <a:t>May 2012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96200" cy="1447800"/>
          </a:xfrm>
        </p:spPr>
        <p:txBody>
          <a:bodyPr>
            <a:noAutofit/>
          </a:bodyPr>
          <a:lstStyle/>
          <a:p>
            <a:r>
              <a:rPr lang="en-US" sz="3600" b="1" dirty="0" smtClean="0"/>
              <a:t/>
            </a:r>
            <a:br>
              <a:rPr lang="en-US" sz="3600" b="1" dirty="0" smtClean="0"/>
            </a:br>
            <a:r>
              <a:rPr lang="en-US" sz="3600" b="1" dirty="0" smtClean="0"/>
              <a:t>The Basics of Air Permits</a:t>
            </a:r>
            <a:br>
              <a:rPr lang="en-US" sz="3600" b="1" dirty="0" smtClean="0"/>
            </a:br>
            <a:endParaRPr lang="en-US" sz="3600" b="1" dirty="0"/>
          </a:p>
        </p:txBody>
      </p:sp>
      <p:sp>
        <p:nvSpPr>
          <p:cNvPr id="3" name="Content Placeholder 2"/>
          <p:cNvSpPr>
            <a:spLocks noGrp="1"/>
          </p:cNvSpPr>
          <p:nvPr>
            <p:ph idx="1"/>
          </p:nvPr>
        </p:nvSpPr>
        <p:spPr>
          <a:xfrm>
            <a:off x="685800" y="1447800"/>
            <a:ext cx="6934200" cy="4572000"/>
          </a:xfrm>
        </p:spPr>
        <p:txBody>
          <a:bodyPr>
            <a:normAutofit/>
          </a:bodyPr>
          <a:lstStyle/>
          <a:p>
            <a:pPr>
              <a:buNone/>
            </a:pPr>
            <a:r>
              <a:rPr lang="en-US" sz="2800" dirty="0" smtClean="0"/>
              <a:t>Clean Air Act (CAA) and </a:t>
            </a:r>
          </a:p>
          <a:p>
            <a:pPr>
              <a:spcBef>
                <a:spcPts val="0"/>
              </a:spcBef>
              <a:buNone/>
            </a:pPr>
            <a:r>
              <a:rPr lang="en-US" sz="2800" dirty="0" smtClean="0"/>
              <a:t>Clean Air Act Amendments (CAAA</a:t>
            </a:r>
            <a:r>
              <a:rPr lang="en-US" sz="2400" dirty="0" smtClean="0"/>
              <a:t>)</a:t>
            </a:r>
          </a:p>
          <a:p>
            <a:pPr lvl="1"/>
            <a:r>
              <a:rPr lang="en-US" sz="2000" dirty="0" smtClean="0"/>
              <a:t>Permitting Authority</a:t>
            </a:r>
          </a:p>
          <a:p>
            <a:pPr lvl="1">
              <a:spcBef>
                <a:spcPts val="600"/>
              </a:spcBef>
            </a:pPr>
            <a:r>
              <a:rPr lang="en-US" sz="2000" dirty="0" smtClean="0"/>
              <a:t>Subdivided into “titles”, i.e., Title IV, Title V, etc.</a:t>
            </a:r>
          </a:p>
          <a:p>
            <a:pPr marL="0" indent="0">
              <a:buNone/>
            </a:pPr>
            <a:r>
              <a:rPr lang="en-US" sz="2800" dirty="0" smtClean="0"/>
              <a:t>Purpose:</a:t>
            </a:r>
            <a:r>
              <a:rPr lang="en-US" sz="2400" dirty="0" smtClean="0"/>
              <a:t>	</a:t>
            </a:r>
          </a:p>
          <a:p>
            <a:pPr marL="466725" lvl="1" indent="-9525">
              <a:buNone/>
            </a:pPr>
            <a:r>
              <a:rPr lang="en-US" sz="2400" dirty="0" smtClean="0"/>
              <a:t>Legally limit the amount of air pollutants released into the air by controlling and limiting releases at the individual source</a:t>
            </a:r>
          </a:p>
          <a:p>
            <a:pPr lvl="1">
              <a:spcBef>
                <a:spcPts val="600"/>
              </a:spcBef>
            </a:pPr>
            <a:r>
              <a:rPr lang="en-US" sz="2000" dirty="0" smtClean="0"/>
              <a:t>Required when businesses and industries are capable of reaching or exceeding certain established thresholds of pollutant release</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descr="Picture1.png"/>
          <p:cNvPicPr>
            <a:picLocks noGrp="1" noChangeAspect="1"/>
          </p:cNvPicPr>
          <p:nvPr>
            <p:ph idx="1"/>
          </p:nvPr>
        </p:nvPicPr>
        <p:blipFill>
          <a:blip r:embed="rId2" cstate="print"/>
          <a:srcRect/>
          <a:stretch>
            <a:fillRect/>
          </a:stretch>
        </p:blipFill>
        <p:spPr>
          <a:xfrm>
            <a:off x="0" y="0"/>
            <a:ext cx="9144000" cy="6858000"/>
          </a:xfrm>
        </p:spPr>
      </p:pic>
      <p:sp>
        <p:nvSpPr>
          <p:cNvPr id="3" name="Text Box 2"/>
          <p:cNvSpPr txBox="1">
            <a:spLocks noChangeArrowheads="1"/>
          </p:cNvSpPr>
          <p:nvPr/>
        </p:nvSpPr>
        <p:spPr bwMode="auto">
          <a:xfrm>
            <a:off x="0" y="228600"/>
            <a:ext cx="7696200" cy="1323439"/>
          </a:xfrm>
          <a:prstGeom prst="rect">
            <a:avLst/>
          </a:prstGeom>
          <a:noFill/>
          <a:ln w="12700">
            <a:noFill/>
            <a:miter lim="800000"/>
            <a:headEnd/>
            <a:tailEnd/>
          </a:ln>
          <a:effectLst>
            <a:outerShdw dist="35921" dir="2700000" sy="50000" rotWithShape="0">
              <a:srgbClr val="875B0D"/>
            </a:outerShdw>
          </a:effectLst>
        </p:spPr>
        <p:txBody>
          <a:bodyPr>
            <a:spAutoFit/>
          </a:bodyPr>
          <a:lstStyle/>
          <a:p>
            <a:pPr algn="ctr">
              <a:spcBef>
                <a:spcPct val="50000"/>
              </a:spcBef>
              <a:defRPr/>
            </a:pPr>
            <a:r>
              <a:rPr lang="en-US" sz="4000" b="1" dirty="0">
                <a:effectLst>
                  <a:outerShdw blurRad="38100" dist="38100" dir="2700000" algn="tl">
                    <a:srgbClr val="C0C0C0"/>
                  </a:outerShdw>
                </a:effectLst>
                <a:latin typeface="+mj-lt"/>
              </a:rPr>
              <a:t>Discharge Monitoring Reports</a:t>
            </a:r>
          </a:p>
        </p:txBody>
      </p:sp>
      <p:sp>
        <p:nvSpPr>
          <p:cNvPr id="4" name="Text Box 3"/>
          <p:cNvSpPr txBox="1">
            <a:spLocks noChangeArrowheads="1"/>
          </p:cNvSpPr>
          <p:nvPr/>
        </p:nvSpPr>
        <p:spPr bwMode="auto">
          <a:xfrm>
            <a:off x="304800" y="1676400"/>
            <a:ext cx="8229600" cy="830997"/>
          </a:xfrm>
          <a:prstGeom prst="rect">
            <a:avLst/>
          </a:prstGeom>
          <a:noFill/>
          <a:ln w="12700">
            <a:noFill/>
            <a:miter lim="800000"/>
            <a:headEnd/>
            <a:tailEnd/>
          </a:ln>
          <a:effectLst>
            <a:outerShdw dist="35921" dir="2700000" sy="50000" rotWithShape="0">
              <a:srgbClr val="875B0D"/>
            </a:outerShdw>
          </a:effectLst>
        </p:spPr>
        <p:txBody>
          <a:bodyPr>
            <a:spAutoFit/>
          </a:bodyPr>
          <a:lstStyle/>
          <a:p>
            <a:pPr>
              <a:spcBef>
                <a:spcPct val="50000"/>
              </a:spcBef>
              <a:defRPr/>
            </a:pPr>
            <a:r>
              <a:rPr lang="en-US" sz="2400" dirty="0"/>
              <a:t>Blank DMR’s and Sample DMR’s for general LPDES permits can be found on our public web site at:  http://www.deq.louisiana.gov:</a:t>
            </a:r>
          </a:p>
        </p:txBody>
      </p:sp>
      <p:sp>
        <p:nvSpPr>
          <p:cNvPr id="5" name="Text Box 4"/>
          <p:cNvSpPr txBox="1">
            <a:spLocks noChangeArrowheads="1"/>
          </p:cNvSpPr>
          <p:nvPr/>
        </p:nvSpPr>
        <p:spPr bwMode="auto">
          <a:xfrm>
            <a:off x="5257800" y="2743200"/>
            <a:ext cx="3429000" cy="1200329"/>
          </a:xfrm>
          <a:prstGeom prst="rect">
            <a:avLst/>
          </a:prstGeom>
          <a:noFill/>
          <a:ln w="12700">
            <a:noFill/>
            <a:miter lim="800000"/>
            <a:headEnd/>
            <a:tailEnd/>
          </a:ln>
          <a:effectLst>
            <a:outerShdw dist="35921" dir="2700000" sy="50000" rotWithShape="0">
              <a:srgbClr val="875B0D"/>
            </a:outerShdw>
          </a:effectLst>
        </p:spPr>
        <p:txBody>
          <a:bodyPr wrap="square">
            <a:spAutoFit/>
          </a:bodyPr>
          <a:lstStyle/>
          <a:p>
            <a:pPr>
              <a:spcBef>
                <a:spcPct val="50000"/>
              </a:spcBef>
              <a:defRPr/>
            </a:pPr>
            <a:r>
              <a:rPr lang="en-US" sz="2400" dirty="0"/>
              <a:t>Minor dischargers are </a:t>
            </a:r>
            <a:r>
              <a:rPr lang="en-US" sz="2400" dirty="0" smtClean="0"/>
              <a:t>required </a:t>
            </a:r>
            <a:r>
              <a:rPr lang="en-US" sz="2400" dirty="0"/>
              <a:t>to submit DMR’s quarterly.</a:t>
            </a:r>
          </a:p>
        </p:txBody>
      </p:sp>
      <p:sp>
        <p:nvSpPr>
          <p:cNvPr id="6" name="Text Box 5"/>
          <p:cNvSpPr txBox="1">
            <a:spLocks noChangeArrowheads="1"/>
          </p:cNvSpPr>
          <p:nvPr/>
        </p:nvSpPr>
        <p:spPr bwMode="auto">
          <a:xfrm>
            <a:off x="5257800" y="4267200"/>
            <a:ext cx="3657600" cy="830997"/>
          </a:xfrm>
          <a:prstGeom prst="rect">
            <a:avLst/>
          </a:prstGeom>
          <a:noFill/>
          <a:ln w="12700">
            <a:noFill/>
            <a:miter lim="800000"/>
            <a:headEnd/>
            <a:tailEnd/>
          </a:ln>
          <a:effectLst>
            <a:outerShdw dist="35921" dir="2700000" sy="50000" rotWithShape="0">
              <a:srgbClr val="875B0D"/>
            </a:outerShdw>
          </a:effectLst>
        </p:spPr>
        <p:txBody>
          <a:bodyPr wrap="square">
            <a:spAutoFit/>
          </a:bodyPr>
          <a:lstStyle/>
          <a:p>
            <a:pPr>
              <a:spcBef>
                <a:spcPct val="50000"/>
              </a:spcBef>
              <a:defRPr/>
            </a:pPr>
            <a:r>
              <a:rPr lang="en-US" sz="2400" dirty="0"/>
              <a:t>Major dischargers are required to submit DMR’s </a:t>
            </a:r>
            <a:r>
              <a:rPr lang="en-US" sz="2400" dirty="0" smtClean="0"/>
              <a:t>monthly.</a:t>
            </a:r>
            <a:endParaRPr lang="en-US" sz="2400" dirty="0"/>
          </a:p>
        </p:txBody>
      </p:sp>
      <p:pic>
        <p:nvPicPr>
          <p:cNvPr id="17415" name="Picture 6"/>
          <p:cNvPicPr>
            <a:picLocks noChangeAspect="1" noChangeArrowheads="1"/>
          </p:cNvPicPr>
          <p:nvPr/>
        </p:nvPicPr>
        <p:blipFill>
          <a:blip r:embed="rId3" cstate="print"/>
          <a:srcRect/>
          <a:stretch>
            <a:fillRect/>
          </a:stretch>
        </p:blipFill>
        <p:spPr bwMode="auto">
          <a:xfrm>
            <a:off x="228600" y="2667000"/>
            <a:ext cx="4800600" cy="2873375"/>
          </a:xfrm>
          <a:prstGeom prst="rect">
            <a:avLst/>
          </a:prstGeom>
          <a:noFill/>
          <a:ln w="2857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87338" y="188913"/>
            <a:ext cx="8399462" cy="1143000"/>
          </a:xfrm>
        </p:spPr>
        <p:txBody>
          <a:bodyPr>
            <a:noAutofit/>
          </a:bodyPr>
          <a:lstStyle/>
          <a:p>
            <a:r>
              <a:rPr lang="en-US" sz="4000" b="1" dirty="0" smtClean="0"/>
              <a:t>FEES</a:t>
            </a:r>
            <a:br>
              <a:rPr lang="en-US" sz="4000" b="1" dirty="0" smtClean="0"/>
            </a:br>
            <a:r>
              <a:rPr lang="en-US" sz="4000" b="1" dirty="0" smtClean="0"/>
              <a:t>LAC 33:IX.1309</a:t>
            </a:r>
          </a:p>
        </p:txBody>
      </p:sp>
      <p:sp>
        <p:nvSpPr>
          <p:cNvPr id="29699" name="Content Placeholder 2"/>
          <p:cNvSpPr>
            <a:spLocks noGrp="1"/>
          </p:cNvSpPr>
          <p:nvPr>
            <p:ph idx="1"/>
          </p:nvPr>
        </p:nvSpPr>
        <p:spPr>
          <a:xfrm>
            <a:off x="569913" y="1528763"/>
            <a:ext cx="8324850" cy="4414837"/>
          </a:xfrm>
        </p:spPr>
        <p:txBody>
          <a:bodyPr>
            <a:normAutofit lnSpcReduction="10000"/>
          </a:bodyPr>
          <a:lstStyle/>
          <a:p>
            <a:r>
              <a:rPr lang="en-US" sz="2500" dirty="0" smtClean="0"/>
              <a:t>Do </a:t>
            </a:r>
            <a:r>
              <a:rPr lang="en-US" sz="2500" u="sng" dirty="0" smtClean="0"/>
              <a:t>not</a:t>
            </a:r>
            <a:r>
              <a:rPr lang="en-US" sz="2500" dirty="0" smtClean="0"/>
              <a:t> submit fee with application (for water but not all media)</a:t>
            </a:r>
          </a:p>
          <a:p>
            <a:r>
              <a:rPr lang="en-US" sz="2500" dirty="0" smtClean="0"/>
              <a:t>Annual Fee</a:t>
            </a:r>
          </a:p>
          <a:p>
            <a:pPr lvl="1" indent="-404813">
              <a:buFont typeface="Courier New" pitchFamily="49" charset="0"/>
              <a:buChar char="o"/>
            </a:pPr>
            <a:r>
              <a:rPr lang="en-US" sz="2500" dirty="0" smtClean="0"/>
              <a:t>Individual Permit  - determined by rating system</a:t>
            </a:r>
          </a:p>
          <a:p>
            <a:pPr lvl="2" indent="-403225">
              <a:buFont typeface="Wingdings" pitchFamily="2" charset="2"/>
              <a:buChar char="§"/>
            </a:pPr>
            <a:r>
              <a:rPr lang="en-US" sz="2500" dirty="0" smtClean="0"/>
              <a:t>Minimum ($345)</a:t>
            </a:r>
          </a:p>
          <a:p>
            <a:pPr lvl="2" indent="-403225">
              <a:buFont typeface="Wingdings" pitchFamily="2" charset="2"/>
              <a:buChar char="§"/>
            </a:pPr>
            <a:r>
              <a:rPr lang="en-US" sz="2500" dirty="0" smtClean="0"/>
              <a:t>Maximum ($143,451)</a:t>
            </a:r>
          </a:p>
          <a:p>
            <a:pPr lvl="2" indent="-403225">
              <a:buFont typeface="Wingdings" pitchFamily="2" charset="2"/>
              <a:buChar char="§"/>
            </a:pPr>
            <a:r>
              <a:rPr lang="en-US" sz="2500" dirty="0" smtClean="0"/>
              <a:t>Permit issuance fee – 20% of annual fee</a:t>
            </a:r>
          </a:p>
          <a:p>
            <a:pPr lvl="1" indent="-404813">
              <a:buFont typeface="Courier New" pitchFamily="49" charset="0"/>
              <a:buChar char="o"/>
            </a:pPr>
            <a:r>
              <a:rPr lang="en-US" sz="2500" dirty="0" smtClean="0"/>
              <a:t>General Permit – determined by type of general permit</a:t>
            </a:r>
          </a:p>
          <a:p>
            <a:pPr lvl="2" indent="-403225">
              <a:buFont typeface="Wingdings" pitchFamily="2" charset="2"/>
              <a:buChar char="§"/>
            </a:pPr>
            <a:r>
              <a:rPr lang="en-US" sz="2500" dirty="0" smtClean="0"/>
              <a:t>Lowest ($99)</a:t>
            </a:r>
          </a:p>
          <a:p>
            <a:pPr lvl="2" indent="-403225">
              <a:buFont typeface="Wingdings" pitchFamily="2" charset="2"/>
              <a:buChar char="§"/>
            </a:pPr>
            <a:r>
              <a:rPr lang="en-US" sz="2500" dirty="0" smtClean="0"/>
              <a:t>Highest ($2,640)</a:t>
            </a:r>
          </a:p>
          <a:p>
            <a:pPr lvl="2"/>
            <a:endParaRPr lang="en-US" dirty="0" smtClean="0"/>
          </a:p>
          <a:p>
            <a:endParaRPr lang="en-US" dirty="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85056" y="274638"/>
            <a:ext cx="7650843" cy="1143000"/>
          </a:xfrm>
        </p:spPr>
        <p:txBody>
          <a:bodyPr/>
          <a:lstStyle/>
          <a:p>
            <a:r>
              <a:rPr lang="en-US" sz="4000" b="1" dirty="0" smtClean="0"/>
              <a:t>WETLANDS ASSIMILATION</a:t>
            </a:r>
          </a:p>
        </p:txBody>
      </p:sp>
      <p:sp>
        <p:nvSpPr>
          <p:cNvPr id="98307" name="Content Placeholder 2"/>
          <p:cNvSpPr>
            <a:spLocks noGrp="1"/>
          </p:cNvSpPr>
          <p:nvPr>
            <p:ph idx="1"/>
          </p:nvPr>
        </p:nvSpPr>
        <p:spPr>
          <a:xfrm>
            <a:off x="377824" y="1417638"/>
            <a:ext cx="8308975" cy="4525962"/>
          </a:xfrm>
        </p:spPr>
        <p:txBody>
          <a:bodyPr>
            <a:normAutofit fontScale="85000" lnSpcReduction="20000"/>
          </a:bodyPr>
          <a:lstStyle/>
          <a:p>
            <a:r>
              <a:rPr lang="en-US" dirty="0" smtClean="0"/>
              <a:t>LDEQ encouraging new projects</a:t>
            </a:r>
          </a:p>
          <a:p>
            <a:r>
              <a:rPr lang="en-US" dirty="0" smtClean="0"/>
              <a:t>Discharge of secondarily treated sanitary wastewater into a wetland for enhancement</a:t>
            </a:r>
          </a:p>
          <a:p>
            <a:r>
              <a:rPr lang="en-US" dirty="0" smtClean="0"/>
              <a:t>New definitions or wetlands in Water Quality Standards</a:t>
            </a:r>
          </a:p>
          <a:p>
            <a:r>
              <a:rPr lang="en-US" dirty="0" smtClean="0"/>
              <a:t>A feasibility study must be performed prior to LDEQ approval of the wetland assimilation project</a:t>
            </a:r>
          </a:p>
          <a:p>
            <a:r>
              <a:rPr lang="en-US" dirty="0" smtClean="0"/>
              <a:t>Contact Todd Franklin (225) 219-3209; </a:t>
            </a:r>
            <a:r>
              <a:rPr lang="en-US" dirty="0" smtClean="0">
                <a:hlinkClick r:id="rId2"/>
              </a:rPr>
              <a:t>jeremy.franklin@la.gov</a:t>
            </a:r>
            <a:endParaRPr lang="en-US" dirty="0" smtClean="0"/>
          </a:p>
          <a:p>
            <a:r>
              <a:rPr lang="en-US" dirty="0" smtClean="0"/>
              <a:t>Wetlands Website - </a:t>
            </a:r>
            <a:r>
              <a:rPr lang="en-US" dirty="0" smtClean="0">
                <a:hlinkClick r:id="rId3"/>
              </a:rPr>
              <a:t>http://www.deq.louisiana.gov/portal/DIVISIONS/WaterPermits/WetlandAssimilationProjects.aspx</a:t>
            </a: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195942" y="274638"/>
            <a:ext cx="7544707" cy="1143000"/>
          </a:xfrm>
        </p:spPr>
        <p:txBody>
          <a:bodyPr>
            <a:normAutofit fontScale="90000"/>
          </a:bodyPr>
          <a:lstStyle/>
          <a:p>
            <a:r>
              <a:rPr lang="en-US" sz="3600" b="1" dirty="0" smtClean="0"/>
              <a:t>REQUEST FOR PRELIMINARY DETERMINATION</a:t>
            </a:r>
          </a:p>
        </p:txBody>
      </p:sp>
      <p:sp>
        <p:nvSpPr>
          <p:cNvPr id="99331" name="Content Placeholder 2"/>
          <p:cNvSpPr>
            <a:spLocks noGrp="1"/>
          </p:cNvSpPr>
          <p:nvPr>
            <p:ph idx="1"/>
          </p:nvPr>
        </p:nvSpPr>
        <p:spPr>
          <a:xfrm>
            <a:off x="228600" y="1417638"/>
            <a:ext cx="8686800" cy="4648200"/>
          </a:xfrm>
        </p:spPr>
        <p:txBody>
          <a:bodyPr>
            <a:normAutofit fontScale="92500" lnSpcReduction="10000"/>
          </a:bodyPr>
          <a:lstStyle/>
          <a:p>
            <a:r>
              <a:rPr lang="en-US" sz="2800" dirty="0" smtClean="0"/>
              <a:t>LDEQ developed a Request for Preliminary Determination (RPD)</a:t>
            </a:r>
          </a:p>
          <a:p>
            <a:r>
              <a:rPr lang="en-US" sz="2800" dirty="0" smtClean="0"/>
              <a:t>Problem</a:t>
            </a:r>
          </a:p>
          <a:p>
            <a:pPr lvl="1" indent="-404813">
              <a:buFont typeface="Courier New" pitchFamily="49" charset="0"/>
              <a:buChar char="o"/>
            </a:pPr>
            <a:r>
              <a:rPr lang="en-US" sz="2500" dirty="0" smtClean="0"/>
              <a:t>Developer obtains a construction general permit to develop the site</a:t>
            </a:r>
          </a:p>
          <a:p>
            <a:pPr lvl="1" indent="-404813">
              <a:buFont typeface="Courier New" pitchFamily="49" charset="0"/>
              <a:buChar char="o"/>
            </a:pPr>
            <a:r>
              <a:rPr lang="en-US" sz="2500" dirty="0" smtClean="0"/>
              <a:t>Later, application for the discharge from the facility being constructed is submitted</a:t>
            </a:r>
          </a:p>
          <a:p>
            <a:pPr lvl="1" indent="-404813">
              <a:buFont typeface="Courier New" pitchFamily="49" charset="0"/>
              <a:buChar char="o"/>
            </a:pPr>
            <a:r>
              <a:rPr lang="en-US" sz="2500" dirty="0" smtClean="0"/>
              <a:t>More stringent limitations may be required for the discharge</a:t>
            </a:r>
          </a:p>
          <a:p>
            <a:pPr lvl="1" indent="-404813">
              <a:buFont typeface="Courier New" pitchFamily="49" charset="0"/>
              <a:buChar char="o"/>
            </a:pPr>
            <a:r>
              <a:rPr lang="en-US" sz="2500" dirty="0" smtClean="0"/>
              <a:t>LDEQ is coordinating with LDHH and local governments on the RPDs</a:t>
            </a:r>
          </a:p>
          <a:p>
            <a:pPr lvl="1" indent="-404813">
              <a:buFont typeface="Courier New" pitchFamily="49" charset="0"/>
              <a:buChar char="o"/>
            </a:pPr>
            <a:r>
              <a:rPr lang="en-US" sz="2500" dirty="0" smtClean="0"/>
              <a:t>LPDES permits are required prior to discharge – </a:t>
            </a:r>
            <a:r>
              <a:rPr lang="en-US" sz="2500" u="sng" dirty="0" smtClean="0"/>
              <a:t>not</a:t>
            </a:r>
            <a:r>
              <a:rPr lang="en-US" sz="2500" dirty="0" smtClean="0"/>
              <a:t> prior to construction</a:t>
            </a:r>
          </a:p>
          <a:p>
            <a:pPr lvl="1">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0" y="0"/>
            <a:ext cx="7735887" cy="1730375"/>
          </a:xfrm>
        </p:spPr>
        <p:txBody>
          <a:bodyPr>
            <a:normAutofit/>
          </a:bodyPr>
          <a:lstStyle/>
          <a:p>
            <a:pPr>
              <a:spcBef>
                <a:spcPct val="50000"/>
              </a:spcBef>
            </a:pPr>
            <a:r>
              <a:rPr lang="en-US" sz="3200" b="1" dirty="0" smtClean="0"/>
              <a:t>SEWAGE SLUDGE TRANSPORTORS</a:t>
            </a:r>
            <a:br>
              <a:rPr lang="en-US" sz="3200" b="1" dirty="0" smtClean="0"/>
            </a:br>
            <a:r>
              <a:rPr lang="en-US" sz="3200" b="1" dirty="0" smtClean="0">
                <a:cs typeface="Arial" charset="0"/>
              </a:rPr>
              <a:t>REGISTRATION</a:t>
            </a:r>
            <a:r>
              <a:rPr lang="en-US" sz="3200" b="1" dirty="0" smtClean="0"/>
              <a:t> </a:t>
            </a:r>
          </a:p>
        </p:txBody>
      </p:sp>
      <p:sp>
        <p:nvSpPr>
          <p:cNvPr id="3" name="Content Placeholder 2"/>
          <p:cNvSpPr>
            <a:spLocks noGrp="1"/>
          </p:cNvSpPr>
          <p:nvPr>
            <p:ph idx="1"/>
          </p:nvPr>
        </p:nvSpPr>
        <p:spPr>
          <a:xfrm>
            <a:off x="352199" y="1752600"/>
            <a:ext cx="8345487" cy="4114800"/>
          </a:xfrm>
        </p:spPr>
        <p:txBody>
          <a:bodyPr>
            <a:normAutofit fontScale="85000" lnSpcReduction="20000"/>
          </a:bodyPr>
          <a:lstStyle/>
          <a:p>
            <a:pPr>
              <a:defRPr/>
            </a:pPr>
            <a:r>
              <a:rPr lang="en-US" sz="2800" dirty="0" smtClean="0"/>
              <a:t>Registration – Registration Form (Form 7159) obtained from the Office of Environmental Services or through the department’s website.</a:t>
            </a:r>
          </a:p>
          <a:p>
            <a:pPr>
              <a:defRPr/>
            </a:pPr>
            <a:r>
              <a:rPr lang="en-US" sz="2800" u="dbl" dirty="0" smtClean="0"/>
              <a:t>ALL</a:t>
            </a:r>
            <a:r>
              <a:rPr lang="en-US" sz="2800" u="sng" dirty="0" smtClean="0"/>
              <a:t> the information required by the form shall be provided</a:t>
            </a:r>
            <a:r>
              <a:rPr lang="en-US" sz="2800" dirty="0" smtClean="0"/>
              <a:t>. </a:t>
            </a:r>
          </a:p>
          <a:p>
            <a:pPr>
              <a:defRPr/>
            </a:pPr>
            <a:r>
              <a:rPr lang="en-US" sz="2800" dirty="0" smtClean="0"/>
              <a:t>The registration period - July 1</a:t>
            </a:r>
            <a:r>
              <a:rPr lang="en-US" sz="2800" baseline="30000" dirty="0" smtClean="0"/>
              <a:t>st</a:t>
            </a:r>
            <a:r>
              <a:rPr lang="en-US" sz="2800" dirty="0" smtClean="0"/>
              <a:t>  to June 30</a:t>
            </a:r>
            <a:r>
              <a:rPr lang="en-US" sz="2800" baseline="30000" dirty="0" smtClean="0"/>
              <a:t>th</a:t>
            </a:r>
            <a:r>
              <a:rPr lang="en-US" sz="2800" dirty="0" smtClean="0"/>
              <a:t>.</a:t>
            </a:r>
          </a:p>
          <a:p>
            <a:pPr>
              <a:defRPr/>
            </a:pPr>
            <a:r>
              <a:rPr lang="en-US" sz="2800" dirty="0" smtClean="0"/>
              <a:t>All registrations shall expire on June 30</a:t>
            </a:r>
            <a:r>
              <a:rPr lang="en-US" sz="2800" baseline="30000" dirty="0" smtClean="0"/>
              <a:t>th</a:t>
            </a:r>
            <a:r>
              <a:rPr lang="en-US" sz="2800" dirty="0" smtClean="0"/>
              <a:t> of each year.</a:t>
            </a:r>
          </a:p>
          <a:p>
            <a:pPr>
              <a:defRPr/>
            </a:pPr>
            <a:r>
              <a:rPr lang="en-US" sz="2800" dirty="0" smtClean="0"/>
              <a:t>To continue the operation of transporting sewage sludge - Apply for re-registration to the Office of Environmental Services by May 1</a:t>
            </a:r>
            <a:r>
              <a:rPr lang="en-US" sz="2800" baseline="30000" dirty="0" smtClean="0"/>
              <a:t>st</a:t>
            </a:r>
            <a:r>
              <a:rPr lang="en-US" sz="2800" dirty="0" smtClean="0"/>
              <a:t> of each year.</a:t>
            </a:r>
          </a:p>
          <a:p>
            <a:pPr>
              <a:defRPr/>
            </a:pPr>
            <a:r>
              <a:rPr lang="en-US" sz="2800" dirty="0" smtClean="0"/>
              <a:t>The fee for registration shall be an annual fee of $100. </a:t>
            </a:r>
          </a:p>
          <a:p>
            <a:pPr marL="274320" indent="-274320" fontAlgn="auto">
              <a:spcAft>
                <a:spcPts val="0"/>
              </a:spcAft>
              <a:defRPr/>
            </a:pPr>
            <a:r>
              <a:rPr lang="en-US" sz="2800" dirty="0" smtClean="0"/>
              <a:t>Contact Eura DeHart (225) 219-3213;  </a:t>
            </a:r>
            <a:r>
              <a:rPr lang="en-US" sz="2800" dirty="0" smtClean="0">
                <a:hlinkClick r:id="rId2"/>
              </a:rPr>
              <a:t>eura.dehart@la.gov</a:t>
            </a:r>
            <a:endParaRPr lang="en-US" sz="2800" dirty="0" smtClean="0"/>
          </a:p>
          <a:p>
            <a:pPr marL="274320" indent="-274320" fontAlgn="auto">
              <a:spcAft>
                <a:spcPts val="0"/>
              </a:spcAft>
              <a:buFont typeface="Wingdings 2"/>
              <a:buChar char=""/>
              <a:defRPr/>
            </a:pPr>
            <a:endParaRPr lang="en-US" sz="28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0" y="274638"/>
            <a:ext cx="8399463" cy="1143000"/>
          </a:xfrm>
        </p:spPr>
        <p:txBody>
          <a:bodyPr/>
          <a:lstStyle/>
          <a:p>
            <a:r>
              <a:rPr lang="en-US" sz="3200" b="1" dirty="0" smtClean="0"/>
              <a:t>BIOSOLIDS/SEWAGE SLUDGE</a:t>
            </a:r>
          </a:p>
        </p:txBody>
      </p:sp>
      <p:sp>
        <p:nvSpPr>
          <p:cNvPr id="45058" name="Content Placeholder 2"/>
          <p:cNvSpPr>
            <a:spLocks noGrp="1"/>
          </p:cNvSpPr>
          <p:nvPr>
            <p:ph idx="1"/>
          </p:nvPr>
        </p:nvSpPr>
        <p:spPr>
          <a:xfrm>
            <a:off x="457200" y="1371601"/>
            <a:ext cx="8424862" cy="4495800"/>
          </a:xfrm>
        </p:spPr>
        <p:txBody>
          <a:bodyPr>
            <a:normAutofit fontScale="77500" lnSpcReduction="20000"/>
          </a:bodyPr>
          <a:lstStyle/>
          <a:p>
            <a:pPr>
              <a:lnSpc>
                <a:spcPts val="2900"/>
              </a:lnSpc>
              <a:spcBef>
                <a:spcPct val="0"/>
              </a:spcBef>
            </a:pPr>
            <a:r>
              <a:rPr lang="en-US" sz="2800" dirty="0" smtClean="0">
                <a:cs typeface="Arial" charset="0"/>
              </a:rPr>
              <a:t>Regulations apply to:</a:t>
            </a:r>
          </a:p>
          <a:p>
            <a:pPr lvl="1" indent="-404813">
              <a:lnSpc>
                <a:spcPts val="2900"/>
              </a:lnSpc>
              <a:spcBef>
                <a:spcPct val="0"/>
              </a:spcBef>
              <a:buFont typeface="Courier New" pitchFamily="49" charset="0"/>
              <a:buChar char="o"/>
            </a:pPr>
            <a:r>
              <a:rPr lang="en-US" dirty="0" smtClean="0">
                <a:cs typeface="Arial" charset="0"/>
              </a:rPr>
              <a:t>Sewage sludge generated in the treatment of domestic sewage – does not include non-domestic sludge</a:t>
            </a:r>
          </a:p>
          <a:p>
            <a:pPr lvl="1" indent="-404813">
              <a:lnSpc>
                <a:spcPts val="2900"/>
              </a:lnSpc>
              <a:spcBef>
                <a:spcPct val="0"/>
              </a:spcBef>
              <a:buFont typeface="Courier New" pitchFamily="49" charset="0"/>
              <a:buChar char="o"/>
            </a:pPr>
            <a:r>
              <a:rPr lang="en-US" dirty="0" smtClean="0">
                <a:cs typeface="Arial" charset="0"/>
              </a:rPr>
              <a:t>Generators, treaters, land application, and disposal of sewage sludge</a:t>
            </a:r>
          </a:p>
          <a:p>
            <a:pPr lvl="1" indent="-404813">
              <a:lnSpc>
                <a:spcPts val="2900"/>
              </a:lnSpc>
              <a:spcBef>
                <a:spcPct val="0"/>
              </a:spcBef>
              <a:buFont typeface="Courier New" pitchFamily="49" charset="0"/>
              <a:buChar char="o"/>
            </a:pPr>
            <a:r>
              <a:rPr lang="en-US" dirty="0" smtClean="0">
                <a:cs typeface="Arial" charset="0"/>
              </a:rPr>
              <a:t>Includes sewage sludge pumped from residential treatment systems and waste pumped from portable toilets</a:t>
            </a:r>
          </a:p>
          <a:p>
            <a:pPr lvl="1" indent="-404813">
              <a:lnSpc>
                <a:spcPts val="2900"/>
              </a:lnSpc>
              <a:spcBef>
                <a:spcPct val="0"/>
              </a:spcBef>
              <a:buFont typeface="Courier New" pitchFamily="49" charset="0"/>
              <a:buChar char="o"/>
            </a:pPr>
            <a:r>
              <a:rPr lang="en-US" dirty="0" smtClean="0">
                <a:cs typeface="Arial" charset="0"/>
              </a:rPr>
              <a:t>A permit is required</a:t>
            </a:r>
          </a:p>
          <a:p>
            <a:pPr lvl="1" indent="-404813">
              <a:lnSpc>
                <a:spcPts val="2900"/>
              </a:lnSpc>
              <a:spcBef>
                <a:spcPct val="0"/>
              </a:spcBef>
              <a:buFont typeface="Courier New" pitchFamily="49" charset="0"/>
              <a:buChar char="o"/>
            </a:pPr>
            <a:r>
              <a:rPr lang="en-US" dirty="0" smtClean="0">
                <a:cs typeface="Arial" charset="0"/>
              </a:rPr>
              <a:t>The date for all facilities to apply for a sewage sludge/biosolids permit has been extended to January 1, 2013</a:t>
            </a:r>
          </a:p>
          <a:p>
            <a:pPr marL="274320" indent="-274320" fontAlgn="auto">
              <a:spcAft>
                <a:spcPts val="0"/>
              </a:spcAft>
              <a:defRPr/>
            </a:pPr>
            <a:r>
              <a:rPr lang="en-US" sz="2800" dirty="0" smtClean="0"/>
              <a:t>Contact Eura DeHart (225) 219-3213;  </a:t>
            </a:r>
            <a:r>
              <a:rPr lang="en-US" sz="2800" dirty="0" smtClean="0">
                <a:hlinkClick r:id="rId2"/>
              </a:rPr>
              <a:t>eura.dehart@la.gov</a:t>
            </a:r>
            <a:endParaRPr lang="en-US" sz="2800" dirty="0" smtClean="0"/>
          </a:p>
          <a:p>
            <a:pPr lvl="1">
              <a:buFont typeface="Arial" charset="0"/>
              <a:buChar char="•"/>
              <a:defRPr/>
            </a:pPr>
            <a:endParaRPr lang="en-US"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3" descr="Picture1.png"/>
          <p:cNvPicPr>
            <a:picLocks noGrp="1" noChangeAspect="1"/>
          </p:cNvPicPr>
          <p:nvPr>
            <p:ph idx="1"/>
          </p:nvPr>
        </p:nvPicPr>
        <p:blipFill>
          <a:blip r:embed="rId2" cstate="print"/>
          <a:srcRect/>
          <a:stretch>
            <a:fillRect/>
          </a:stretch>
        </p:blipFill>
        <p:spPr>
          <a:xfrm>
            <a:off x="0" y="0"/>
            <a:ext cx="9144000" cy="6858000"/>
          </a:xfrm>
        </p:spPr>
      </p:pic>
      <p:sp>
        <p:nvSpPr>
          <p:cNvPr id="27651" name="Title 1"/>
          <p:cNvSpPr>
            <a:spLocks noGrp="1"/>
          </p:cNvSpPr>
          <p:nvPr>
            <p:ph type="title"/>
          </p:nvPr>
        </p:nvSpPr>
        <p:spPr/>
        <p:txBody>
          <a:bodyPr/>
          <a:lstStyle/>
          <a:p>
            <a:pPr eaLnBrk="1" hangingPunct="1"/>
            <a:r>
              <a:rPr lang="en-US" sz="3200" b="1" dirty="0" smtClean="0">
                <a:cs typeface="Arial" charset="0"/>
              </a:rPr>
              <a:t>CONTACT INFORMATION</a:t>
            </a:r>
          </a:p>
        </p:txBody>
      </p:sp>
      <p:sp>
        <p:nvSpPr>
          <p:cNvPr id="27652" name="Content Placeholder 2"/>
          <p:cNvSpPr txBox="1">
            <a:spLocks/>
          </p:cNvSpPr>
          <p:nvPr/>
        </p:nvSpPr>
        <p:spPr bwMode="auto">
          <a:xfrm>
            <a:off x="457200" y="1600200"/>
            <a:ext cx="8458200" cy="4525963"/>
          </a:xfrm>
          <a:prstGeom prst="rect">
            <a:avLst/>
          </a:prstGeom>
          <a:noFill/>
          <a:ln w="9525">
            <a:noFill/>
            <a:miter lim="800000"/>
            <a:headEnd/>
            <a:tailEnd/>
          </a:ln>
        </p:spPr>
        <p:txBody>
          <a:bodyPr/>
          <a:lstStyle/>
          <a:p>
            <a:pPr marL="342900" indent="-342900">
              <a:spcBef>
                <a:spcPct val="20000"/>
              </a:spcBef>
              <a:buFont typeface="Arial" charset="0"/>
              <a:buChar char="•"/>
            </a:pPr>
            <a:r>
              <a:rPr lang="en-US" sz="2400" dirty="0">
                <a:cs typeface="Arial" charset="0"/>
              </a:rPr>
              <a:t>LDEQ web page - </a:t>
            </a:r>
            <a:r>
              <a:rPr lang="en-US" sz="2400" dirty="0">
                <a:cs typeface="Arial" charset="0"/>
                <a:hlinkClick r:id="rId3"/>
              </a:rPr>
              <a:t>http://www.deq.louisiana.gov/portal/</a:t>
            </a:r>
            <a:endParaRPr lang="en-US" sz="2400" dirty="0">
              <a:cs typeface="Arial" charset="0"/>
            </a:endParaRPr>
          </a:p>
          <a:p>
            <a:pPr marL="342900" indent="-342900">
              <a:spcBef>
                <a:spcPct val="20000"/>
              </a:spcBef>
              <a:buFont typeface="Arial" charset="0"/>
              <a:buChar char="•"/>
            </a:pPr>
            <a:r>
              <a:rPr lang="en-US" sz="2400" dirty="0">
                <a:cs typeface="Arial" charset="0"/>
              </a:rPr>
              <a:t>Most general permits, pretreatment, and biomonitoring:</a:t>
            </a:r>
          </a:p>
          <a:p>
            <a:pPr marL="742950" lvl="1" indent="-285750">
              <a:spcBef>
                <a:spcPct val="20000"/>
              </a:spcBef>
              <a:buFont typeface="Arial" charset="0"/>
              <a:buChar char="–"/>
            </a:pPr>
            <a:r>
              <a:rPr lang="en-US" sz="2400" dirty="0" smtClean="0">
                <a:cs typeface="Arial" charset="0"/>
              </a:rPr>
              <a:t>Kim Corts (225</a:t>
            </a:r>
            <a:r>
              <a:rPr lang="en-US" sz="2400" dirty="0">
                <a:cs typeface="Arial" charset="0"/>
              </a:rPr>
              <a:t>) </a:t>
            </a:r>
            <a:r>
              <a:rPr lang="en-US" sz="2400" dirty="0" smtClean="0">
                <a:cs typeface="Arial" charset="0"/>
              </a:rPr>
              <a:t>219-3208; kim.corts@la.gov</a:t>
            </a:r>
            <a:endParaRPr lang="en-US" sz="2400" dirty="0">
              <a:cs typeface="Arial" charset="0"/>
            </a:endParaRPr>
          </a:p>
          <a:p>
            <a:pPr marL="342900" indent="-342900">
              <a:spcBef>
                <a:spcPct val="20000"/>
              </a:spcBef>
              <a:buFont typeface="Arial" charset="0"/>
              <a:buChar char="•"/>
            </a:pPr>
            <a:r>
              <a:rPr lang="en-US" sz="2400" dirty="0">
                <a:cs typeface="Arial" charset="0"/>
              </a:rPr>
              <a:t>Sanitary permits, landfills, and centralized waste treaters:</a:t>
            </a:r>
          </a:p>
          <a:p>
            <a:pPr marL="742950" lvl="1" indent="-285750">
              <a:spcBef>
                <a:spcPct val="20000"/>
              </a:spcBef>
              <a:buFont typeface="Arial" charset="0"/>
              <a:buChar char="–"/>
            </a:pPr>
            <a:r>
              <a:rPr lang="en-US" sz="2400" dirty="0" smtClean="0">
                <a:cs typeface="Arial" charset="0"/>
              </a:rPr>
              <a:t>Todd Franklin (225</a:t>
            </a:r>
            <a:r>
              <a:rPr lang="en-US" sz="2400" dirty="0">
                <a:cs typeface="Arial" charset="0"/>
              </a:rPr>
              <a:t>) </a:t>
            </a:r>
            <a:r>
              <a:rPr lang="en-US" sz="2400" dirty="0" smtClean="0">
                <a:cs typeface="Arial" charset="0"/>
              </a:rPr>
              <a:t>219-3209; jeremy.franklin@la.gov</a:t>
            </a:r>
            <a:endParaRPr lang="en-US" sz="2400" dirty="0">
              <a:cs typeface="Arial" charset="0"/>
            </a:endParaRPr>
          </a:p>
          <a:p>
            <a:pPr marL="342900" indent="-342900">
              <a:spcBef>
                <a:spcPct val="20000"/>
              </a:spcBef>
              <a:buFont typeface="Arial" charset="0"/>
              <a:buChar char="•"/>
            </a:pPr>
            <a:r>
              <a:rPr lang="en-US" sz="2400" dirty="0">
                <a:cs typeface="Arial" charset="0"/>
              </a:rPr>
              <a:t>Power plants and most minor industrial individual permits:</a:t>
            </a:r>
          </a:p>
          <a:p>
            <a:pPr marL="742950" lvl="1" indent="-285750">
              <a:spcBef>
                <a:spcPct val="20000"/>
              </a:spcBef>
              <a:buFont typeface="Arial" charset="0"/>
              <a:buChar char="–"/>
            </a:pPr>
            <a:r>
              <a:rPr lang="en-US" sz="2400" dirty="0" smtClean="0">
                <a:cs typeface="Arial" charset="0"/>
              </a:rPr>
              <a:t>Angela Marse (225</a:t>
            </a:r>
            <a:r>
              <a:rPr lang="en-US" sz="2400" dirty="0">
                <a:cs typeface="Arial" charset="0"/>
              </a:rPr>
              <a:t>) </a:t>
            </a:r>
            <a:r>
              <a:rPr lang="en-US" sz="2400" dirty="0" smtClean="0">
                <a:cs typeface="Arial" charset="0"/>
              </a:rPr>
              <a:t>219-4054; angela.marse@la.gov</a:t>
            </a:r>
            <a:endParaRPr lang="en-US" sz="2400" dirty="0">
              <a:cs typeface="Arial" charset="0"/>
            </a:endParaRPr>
          </a:p>
          <a:p>
            <a:pPr marL="342900" indent="-342900">
              <a:spcBef>
                <a:spcPct val="20000"/>
              </a:spcBef>
              <a:buFont typeface="Arial" charset="0"/>
              <a:buChar char="•"/>
            </a:pPr>
            <a:r>
              <a:rPr lang="en-US" sz="2400" dirty="0">
                <a:cs typeface="Arial" charset="0"/>
              </a:rPr>
              <a:t>Most major industrial and oil &amp; gas permits:</a:t>
            </a:r>
          </a:p>
          <a:p>
            <a:pPr marL="742950" lvl="1" indent="-285750">
              <a:spcBef>
                <a:spcPct val="20000"/>
              </a:spcBef>
              <a:buFont typeface="Arial" charset="0"/>
              <a:buChar char="–"/>
            </a:pPr>
            <a:r>
              <a:rPr lang="en-US" sz="2400" dirty="0" smtClean="0">
                <a:cs typeface="Arial" charset="0"/>
              </a:rPr>
              <a:t>Jenniffer Sheppard (225</a:t>
            </a:r>
            <a:r>
              <a:rPr lang="en-US" sz="2400" dirty="0">
                <a:cs typeface="Arial" charset="0"/>
              </a:rPr>
              <a:t>) </a:t>
            </a:r>
            <a:r>
              <a:rPr lang="en-US" sz="2400" dirty="0" smtClean="0">
                <a:cs typeface="Arial" charset="0"/>
              </a:rPr>
              <a:t>219-3499; jenniffer.sheppard@la.gov</a:t>
            </a:r>
            <a:endParaRPr lang="en-US" sz="2400" dirty="0">
              <a:cs typeface="Arial" charset="0"/>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0" y="274638"/>
            <a:ext cx="8399463" cy="1143000"/>
          </a:xfrm>
        </p:spPr>
        <p:txBody>
          <a:bodyPr>
            <a:noAutofit/>
          </a:bodyPr>
          <a:lstStyle/>
          <a:p>
            <a:r>
              <a:rPr lang="en-US" sz="3600" b="1" dirty="0" smtClean="0"/>
              <a:t>Water Permits Division </a:t>
            </a:r>
            <a:br>
              <a:rPr lang="en-US" sz="3600" b="1" dirty="0" smtClean="0"/>
            </a:br>
            <a:r>
              <a:rPr lang="en-US" sz="3600" b="1" dirty="0" smtClean="0"/>
              <a:t>Other Activities</a:t>
            </a:r>
          </a:p>
        </p:txBody>
      </p:sp>
      <p:sp>
        <p:nvSpPr>
          <p:cNvPr id="45058" name="Content Placeholder 2"/>
          <p:cNvSpPr>
            <a:spLocks noGrp="1"/>
          </p:cNvSpPr>
          <p:nvPr>
            <p:ph idx="1"/>
          </p:nvPr>
        </p:nvSpPr>
        <p:spPr>
          <a:xfrm>
            <a:off x="381000" y="1905000"/>
            <a:ext cx="8424862" cy="3657600"/>
          </a:xfrm>
        </p:spPr>
        <p:txBody>
          <a:bodyPr>
            <a:normAutofit/>
          </a:bodyPr>
          <a:lstStyle/>
          <a:p>
            <a:pPr marL="455613" lvl="1" indent="-455613">
              <a:lnSpc>
                <a:spcPct val="80000"/>
              </a:lnSpc>
              <a:spcBef>
                <a:spcPts val="400"/>
              </a:spcBef>
              <a:buFont typeface="Arial" pitchFamily="34" charset="0"/>
              <a:buChar char="•"/>
              <a:defRPr/>
            </a:pPr>
            <a:r>
              <a:rPr lang="en-US" dirty="0" smtClean="0"/>
              <a:t>Water Quality Certifications (Section 401) for Corps 404 permits </a:t>
            </a:r>
          </a:p>
          <a:p>
            <a:pPr marL="455613" lvl="1" indent="-455613">
              <a:lnSpc>
                <a:spcPct val="80000"/>
              </a:lnSpc>
              <a:spcBef>
                <a:spcPts val="400"/>
              </a:spcBef>
              <a:buFont typeface="Arial" pitchFamily="34" charset="0"/>
              <a:buChar char="•"/>
              <a:defRPr/>
            </a:pPr>
            <a:r>
              <a:rPr lang="en-US" dirty="0" smtClean="0"/>
              <a:t>Total Maximum Daily Loads (TMDLs) Studies </a:t>
            </a:r>
          </a:p>
          <a:p>
            <a:pPr marL="455613" lvl="1" indent="-455613">
              <a:lnSpc>
                <a:spcPct val="80000"/>
              </a:lnSpc>
              <a:spcBef>
                <a:spcPts val="400"/>
              </a:spcBef>
              <a:buFont typeface="Arial" pitchFamily="34" charset="0"/>
              <a:buChar char="•"/>
              <a:defRPr/>
            </a:pPr>
            <a:r>
              <a:rPr lang="en-US" dirty="0" smtClean="0"/>
              <a:t>Water Quality Standards </a:t>
            </a:r>
          </a:p>
          <a:p>
            <a:pPr marL="455613" lvl="1" indent="-455613">
              <a:lnSpc>
                <a:spcPct val="80000"/>
              </a:lnSpc>
              <a:spcBef>
                <a:spcPts val="400"/>
              </a:spcBef>
              <a:buFont typeface="Arial" pitchFamily="34" charset="0"/>
              <a:buChar char="•"/>
              <a:defRPr/>
            </a:pPr>
            <a:r>
              <a:rPr lang="en-US" dirty="0" smtClean="0"/>
              <a:t>Water Quality Assessments</a:t>
            </a:r>
          </a:p>
          <a:p>
            <a:pPr marL="455613" lvl="1" indent="-455613">
              <a:lnSpc>
                <a:spcPct val="80000"/>
              </a:lnSpc>
              <a:spcBef>
                <a:spcPts val="400"/>
              </a:spcBef>
              <a:buFont typeface="Arial" pitchFamily="34" charset="0"/>
              <a:buChar char="•"/>
              <a:defRPr/>
            </a:pPr>
            <a:r>
              <a:rPr lang="en-US" dirty="0" smtClean="0"/>
              <a:t>Water Quality Data Review and Approval</a:t>
            </a:r>
          </a:p>
          <a:p>
            <a:pPr marL="274320" indent="-274320" fontAlgn="auto">
              <a:spcAft>
                <a:spcPts val="0"/>
              </a:spcAft>
              <a:defRPr/>
            </a:pPr>
            <a:endParaRPr lang="en-US" sz="2800" dirty="0" smtClean="0"/>
          </a:p>
          <a:p>
            <a:pPr lvl="1">
              <a:buNone/>
              <a:defRPr/>
            </a:pPr>
            <a:endParaRPr lang="en-US"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3" descr="Picture1.png"/>
          <p:cNvPicPr>
            <a:picLocks noGrp="1" noChangeAspect="1"/>
          </p:cNvPicPr>
          <p:nvPr>
            <p:ph idx="1"/>
          </p:nvPr>
        </p:nvPicPr>
        <p:blipFill>
          <a:blip r:embed="rId2" cstate="print"/>
          <a:srcRect/>
          <a:stretch>
            <a:fillRect/>
          </a:stretch>
        </p:blipFill>
        <p:spPr>
          <a:xfrm>
            <a:off x="0" y="0"/>
            <a:ext cx="9144000" cy="6858000"/>
          </a:xfrm>
        </p:spPr>
      </p:pic>
      <p:sp>
        <p:nvSpPr>
          <p:cNvPr id="3" name="Rectangle 2"/>
          <p:cNvSpPr txBox="1">
            <a:spLocks noChangeArrowheads="1"/>
          </p:cNvSpPr>
          <p:nvPr/>
        </p:nvSpPr>
        <p:spPr>
          <a:xfrm>
            <a:off x="0" y="228600"/>
            <a:ext cx="9144000" cy="1143000"/>
          </a:xfrm>
          <a:prstGeom prst="rect">
            <a:avLst/>
          </a:prstGeom>
        </p:spPr>
        <p:txBody>
          <a:bodyPr>
            <a:noAutofit/>
          </a:bodyPr>
          <a:lstStyle/>
          <a:p>
            <a:pPr algn="ctr" fontAlgn="auto">
              <a:spcBef>
                <a:spcPts val="0"/>
              </a:spcBef>
              <a:spcAft>
                <a:spcPts val="0"/>
              </a:spcAft>
              <a:defRPr/>
            </a:pPr>
            <a:r>
              <a:rPr lang="en-US" sz="3600" b="1" dirty="0">
                <a:latin typeface="+mj-lt"/>
              </a:rPr>
              <a:t>Speaker </a:t>
            </a:r>
            <a:r>
              <a:rPr lang="en-US" sz="3600" b="1" dirty="0" smtClean="0">
                <a:latin typeface="+mj-lt"/>
              </a:rPr>
              <a:t>Contact Information </a:t>
            </a:r>
            <a:r>
              <a:rPr lang="en-US" sz="3600" b="1" dirty="0">
                <a:latin typeface="+mj-lt"/>
                <a:ea typeface="+mj-ea"/>
                <a:cs typeface="+mj-cs"/>
              </a:rPr>
              <a:t/>
            </a:r>
            <a:br>
              <a:rPr lang="en-US" sz="3600" b="1" dirty="0">
                <a:latin typeface="+mj-lt"/>
                <a:ea typeface="+mj-ea"/>
                <a:cs typeface="+mj-cs"/>
              </a:rPr>
            </a:br>
            <a:endParaRPr lang="en-US" sz="3600" b="1" dirty="0">
              <a:latin typeface="+mj-lt"/>
              <a:ea typeface="+mj-ea"/>
              <a:cs typeface="+mj-cs"/>
            </a:endParaRPr>
          </a:p>
        </p:txBody>
      </p:sp>
      <p:sp>
        <p:nvSpPr>
          <p:cNvPr id="4" name="Content Placeholder 3"/>
          <p:cNvSpPr txBox="1">
            <a:spLocks/>
          </p:cNvSpPr>
          <p:nvPr/>
        </p:nvSpPr>
        <p:spPr bwMode="auto">
          <a:xfrm>
            <a:off x="381000" y="1066800"/>
            <a:ext cx="3962400" cy="4525963"/>
          </a:xfrm>
          <a:prstGeom prst="rect">
            <a:avLst/>
          </a:prstGeom>
          <a:noFill/>
          <a:ln w="9525">
            <a:noFill/>
            <a:miter lim="800000"/>
            <a:headEnd/>
            <a:tailEnd/>
          </a:ln>
        </p:spPr>
        <p:txBody>
          <a:bodyPr>
            <a:noAutofit/>
          </a:bodyPr>
          <a:lstStyle/>
          <a:p>
            <a:pPr defTabSz="173038" fontAlgn="auto">
              <a:spcBef>
                <a:spcPts val="0"/>
              </a:spcBef>
              <a:spcAft>
                <a:spcPts val="0"/>
              </a:spcAft>
              <a:buFont typeface="Arial" pitchFamily="34" charset="0"/>
              <a:buNone/>
              <a:defRPr/>
            </a:pPr>
            <a:r>
              <a:rPr lang="en-US" sz="2000" b="1" dirty="0" smtClean="0"/>
              <a:t>Yvonne Baker</a:t>
            </a:r>
            <a:endParaRPr lang="en-US" sz="2000" b="1" dirty="0"/>
          </a:p>
          <a:p>
            <a:pPr marL="342900" indent="-342900" fontAlgn="auto">
              <a:lnSpc>
                <a:spcPct val="70000"/>
              </a:lnSpc>
              <a:spcBef>
                <a:spcPct val="50000"/>
              </a:spcBef>
              <a:spcAft>
                <a:spcPts val="0"/>
              </a:spcAft>
              <a:defRPr/>
            </a:pPr>
            <a:r>
              <a:rPr lang="en-US" sz="2000" dirty="0"/>
              <a:t>Environmental Scientist Senior</a:t>
            </a:r>
          </a:p>
          <a:p>
            <a:pPr marL="342900" indent="-342900" fontAlgn="auto">
              <a:lnSpc>
                <a:spcPct val="70000"/>
              </a:lnSpc>
              <a:spcBef>
                <a:spcPct val="50000"/>
              </a:spcBef>
              <a:spcAft>
                <a:spcPts val="0"/>
              </a:spcAft>
              <a:defRPr/>
            </a:pPr>
            <a:r>
              <a:rPr lang="en-US" sz="2000" dirty="0"/>
              <a:t>Office of Environmental Services</a:t>
            </a:r>
          </a:p>
          <a:p>
            <a:pPr marL="342900" indent="-342900" fontAlgn="auto">
              <a:lnSpc>
                <a:spcPct val="70000"/>
              </a:lnSpc>
              <a:spcBef>
                <a:spcPct val="50000"/>
              </a:spcBef>
              <a:spcAft>
                <a:spcPts val="0"/>
              </a:spcAft>
              <a:defRPr/>
            </a:pPr>
            <a:r>
              <a:rPr lang="en-US" sz="2000" dirty="0"/>
              <a:t>Water Permits Division</a:t>
            </a:r>
          </a:p>
          <a:p>
            <a:pPr marL="342900" indent="-342900" fontAlgn="auto">
              <a:lnSpc>
                <a:spcPct val="70000"/>
              </a:lnSpc>
              <a:spcBef>
                <a:spcPct val="50000"/>
              </a:spcBef>
              <a:spcAft>
                <a:spcPts val="0"/>
              </a:spcAft>
              <a:defRPr/>
            </a:pPr>
            <a:r>
              <a:rPr lang="en-US" sz="2000" dirty="0"/>
              <a:t>(</a:t>
            </a:r>
            <a:r>
              <a:rPr lang="en-US" sz="2000" dirty="0" smtClean="0"/>
              <a:t>225)219-3193</a:t>
            </a:r>
            <a:endParaRPr lang="en-US" sz="2000" dirty="0"/>
          </a:p>
          <a:p>
            <a:pPr marL="342900" indent="-342900" fontAlgn="auto">
              <a:lnSpc>
                <a:spcPct val="70000"/>
              </a:lnSpc>
              <a:spcBef>
                <a:spcPct val="50000"/>
              </a:spcBef>
              <a:spcAft>
                <a:spcPts val="0"/>
              </a:spcAft>
              <a:defRPr/>
            </a:pPr>
            <a:r>
              <a:rPr lang="en-US" sz="2000" dirty="0" smtClean="0">
                <a:hlinkClick r:id="rId3"/>
              </a:rPr>
              <a:t>Yvonne.baker@la.gov</a:t>
            </a:r>
            <a:endParaRPr lang="en-US" sz="2000" dirty="0" smtClean="0"/>
          </a:p>
          <a:p>
            <a:pPr marL="342900" indent="-342900" fontAlgn="auto">
              <a:lnSpc>
                <a:spcPct val="70000"/>
              </a:lnSpc>
              <a:spcBef>
                <a:spcPct val="50000"/>
              </a:spcBef>
              <a:spcAft>
                <a:spcPts val="0"/>
              </a:spcAft>
              <a:defRPr/>
            </a:pPr>
            <a:endParaRPr lang="en-US" sz="2000" dirty="0" smtClean="0"/>
          </a:p>
          <a:p>
            <a:pPr marL="342900" indent="-342900" fontAlgn="auto">
              <a:lnSpc>
                <a:spcPct val="70000"/>
              </a:lnSpc>
              <a:spcBef>
                <a:spcPct val="50000"/>
              </a:spcBef>
              <a:spcAft>
                <a:spcPts val="0"/>
              </a:spcAft>
              <a:defRPr/>
            </a:pPr>
            <a:r>
              <a:rPr lang="en-US" sz="2000" b="1" dirty="0" smtClean="0"/>
              <a:t>Tom Killeen</a:t>
            </a:r>
          </a:p>
          <a:p>
            <a:pPr marL="342900" indent="-342900" fontAlgn="auto">
              <a:lnSpc>
                <a:spcPct val="70000"/>
              </a:lnSpc>
              <a:spcBef>
                <a:spcPct val="50000"/>
              </a:spcBef>
              <a:spcAft>
                <a:spcPts val="0"/>
              </a:spcAft>
              <a:defRPr/>
            </a:pPr>
            <a:r>
              <a:rPr lang="en-US" sz="2000" dirty="0" smtClean="0"/>
              <a:t>Environmental Scientist Manager</a:t>
            </a:r>
          </a:p>
          <a:p>
            <a:pPr marL="342900" indent="-342900" fontAlgn="auto">
              <a:lnSpc>
                <a:spcPct val="70000"/>
              </a:lnSpc>
              <a:spcBef>
                <a:spcPct val="50000"/>
              </a:spcBef>
              <a:spcAft>
                <a:spcPts val="0"/>
              </a:spcAft>
              <a:defRPr/>
            </a:pPr>
            <a:r>
              <a:rPr lang="en-US" sz="2000" dirty="0" smtClean="0"/>
              <a:t>Office of Environmental Services</a:t>
            </a:r>
          </a:p>
          <a:p>
            <a:pPr marL="342900" indent="-342900" fontAlgn="auto">
              <a:lnSpc>
                <a:spcPct val="70000"/>
              </a:lnSpc>
              <a:spcBef>
                <a:spcPct val="50000"/>
              </a:spcBef>
              <a:spcAft>
                <a:spcPts val="0"/>
              </a:spcAft>
              <a:defRPr/>
            </a:pPr>
            <a:r>
              <a:rPr lang="en-US" sz="2000" dirty="0" smtClean="0"/>
              <a:t>Water Permits Division</a:t>
            </a:r>
          </a:p>
          <a:p>
            <a:pPr marL="342900" indent="-342900" fontAlgn="auto">
              <a:lnSpc>
                <a:spcPct val="70000"/>
              </a:lnSpc>
              <a:spcBef>
                <a:spcPct val="50000"/>
              </a:spcBef>
              <a:spcAft>
                <a:spcPts val="0"/>
              </a:spcAft>
              <a:defRPr/>
            </a:pPr>
            <a:r>
              <a:rPr lang="en-US" sz="2000" dirty="0" smtClean="0"/>
              <a:t>(225)219-3207</a:t>
            </a:r>
          </a:p>
          <a:p>
            <a:pPr marL="342900" indent="-342900" fontAlgn="auto">
              <a:lnSpc>
                <a:spcPct val="70000"/>
              </a:lnSpc>
              <a:spcBef>
                <a:spcPct val="50000"/>
              </a:spcBef>
              <a:spcAft>
                <a:spcPts val="0"/>
              </a:spcAft>
              <a:defRPr/>
            </a:pPr>
            <a:r>
              <a:rPr lang="en-US" sz="2000" dirty="0" smtClean="0">
                <a:hlinkClick r:id="rId4"/>
              </a:rPr>
              <a:t>Tom.killeen@la.gov</a:t>
            </a:r>
            <a:endParaRPr lang="en-US" sz="2000" dirty="0" smtClean="0"/>
          </a:p>
          <a:p>
            <a:pPr marL="342900" indent="-342900" fontAlgn="auto">
              <a:lnSpc>
                <a:spcPct val="70000"/>
              </a:lnSpc>
              <a:spcBef>
                <a:spcPct val="50000"/>
              </a:spcBef>
              <a:spcAft>
                <a:spcPts val="0"/>
              </a:spcAft>
              <a:defRPr/>
            </a:pPr>
            <a:endParaRPr lang="en-US" sz="2000" dirty="0" smtClean="0"/>
          </a:p>
          <a:p>
            <a:pPr marL="342900" indent="-342900" fontAlgn="auto">
              <a:spcBef>
                <a:spcPct val="20000"/>
              </a:spcBef>
              <a:spcAft>
                <a:spcPts val="0"/>
              </a:spcAft>
              <a:buFont typeface="Arial" pitchFamily="34" charset="0"/>
              <a:buChar char="•"/>
              <a:defRPr/>
            </a:pPr>
            <a:endParaRPr lang="en-US" sz="2000" dirty="0"/>
          </a:p>
        </p:txBody>
      </p:sp>
      <p:sp>
        <p:nvSpPr>
          <p:cNvPr id="5" name="Content Placeholder 3"/>
          <p:cNvSpPr txBox="1">
            <a:spLocks/>
          </p:cNvSpPr>
          <p:nvPr/>
        </p:nvSpPr>
        <p:spPr bwMode="auto">
          <a:xfrm>
            <a:off x="4953000" y="838200"/>
            <a:ext cx="3810000" cy="4525963"/>
          </a:xfrm>
          <a:prstGeom prst="rect">
            <a:avLst/>
          </a:prstGeom>
          <a:noFill/>
          <a:ln w="9525">
            <a:noFill/>
            <a:miter lim="800000"/>
            <a:headEnd/>
            <a:tailEnd/>
          </a:ln>
        </p:spPr>
        <p:txBody>
          <a:bodyPr>
            <a:noAutofit/>
          </a:bodyPr>
          <a:lstStyle/>
          <a:p>
            <a:pPr marL="342900" indent="-342900" fontAlgn="auto">
              <a:lnSpc>
                <a:spcPct val="70000"/>
              </a:lnSpc>
              <a:spcBef>
                <a:spcPct val="50000"/>
              </a:spcBef>
              <a:spcAft>
                <a:spcPts val="0"/>
              </a:spcAft>
              <a:defRPr/>
            </a:pPr>
            <a:endParaRPr lang="en-US" sz="2000" dirty="0" smtClean="0"/>
          </a:p>
          <a:p>
            <a:pPr defTabSz="173038" fontAlgn="auto">
              <a:spcBef>
                <a:spcPts val="0"/>
              </a:spcBef>
              <a:spcAft>
                <a:spcPts val="0"/>
              </a:spcAft>
              <a:buFont typeface="Arial" pitchFamily="34" charset="0"/>
              <a:buNone/>
              <a:defRPr/>
            </a:pPr>
            <a:r>
              <a:rPr lang="en-US" sz="2000" b="1" dirty="0" smtClean="0"/>
              <a:t>Bruce Fielding</a:t>
            </a:r>
          </a:p>
          <a:p>
            <a:pPr marL="342900" indent="-342900" fontAlgn="auto">
              <a:lnSpc>
                <a:spcPct val="70000"/>
              </a:lnSpc>
              <a:spcBef>
                <a:spcPct val="50000"/>
              </a:spcBef>
              <a:spcAft>
                <a:spcPts val="0"/>
              </a:spcAft>
              <a:defRPr/>
            </a:pPr>
            <a:r>
              <a:rPr lang="en-US" sz="2000" dirty="0" smtClean="0"/>
              <a:t>Environmental Scientist Manager</a:t>
            </a:r>
          </a:p>
          <a:p>
            <a:pPr marL="342900" indent="-342900" fontAlgn="auto">
              <a:lnSpc>
                <a:spcPct val="70000"/>
              </a:lnSpc>
              <a:spcBef>
                <a:spcPct val="50000"/>
              </a:spcBef>
              <a:spcAft>
                <a:spcPts val="0"/>
              </a:spcAft>
              <a:defRPr/>
            </a:pPr>
            <a:r>
              <a:rPr lang="en-US" sz="2000" dirty="0" smtClean="0"/>
              <a:t>Office of Environmental Services</a:t>
            </a:r>
          </a:p>
          <a:p>
            <a:pPr marL="342900" indent="-342900" fontAlgn="auto">
              <a:lnSpc>
                <a:spcPct val="70000"/>
              </a:lnSpc>
              <a:spcBef>
                <a:spcPct val="50000"/>
              </a:spcBef>
              <a:spcAft>
                <a:spcPts val="0"/>
              </a:spcAft>
              <a:defRPr/>
            </a:pPr>
            <a:r>
              <a:rPr lang="en-US" sz="2000" dirty="0" smtClean="0"/>
              <a:t>Water Permits Division</a:t>
            </a:r>
          </a:p>
          <a:p>
            <a:pPr marL="342900" indent="-342900" fontAlgn="auto">
              <a:lnSpc>
                <a:spcPct val="70000"/>
              </a:lnSpc>
              <a:spcBef>
                <a:spcPct val="50000"/>
              </a:spcBef>
              <a:spcAft>
                <a:spcPts val="0"/>
              </a:spcAft>
              <a:defRPr/>
            </a:pPr>
            <a:r>
              <a:rPr lang="en-US" sz="2000" dirty="0" smtClean="0"/>
              <a:t>(225)219-3231</a:t>
            </a:r>
          </a:p>
          <a:p>
            <a:pPr marL="342900" indent="-342900" fontAlgn="auto">
              <a:lnSpc>
                <a:spcPct val="70000"/>
              </a:lnSpc>
              <a:spcBef>
                <a:spcPct val="50000"/>
              </a:spcBef>
              <a:spcAft>
                <a:spcPts val="0"/>
              </a:spcAft>
              <a:defRPr/>
            </a:pPr>
            <a:r>
              <a:rPr lang="en-US" sz="2000" dirty="0" smtClean="0">
                <a:hlinkClick r:id="rId5"/>
              </a:rPr>
              <a:t>Bruce.fielding@la.gov</a:t>
            </a:r>
            <a:endParaRPr lang="en-US" sz="2000" dirty="0" smtClean="0"/>
          </a:p>
          <a:p>
            <a:pPr marL="342900" indent="-342900" fontAlgn="auto">
              <a:lnSpc>
                <a:spcPct val="70000"/>
              </a:lnSpc>
              <a:spcBef>
                <a:spcPct val="50000"/>
              </a:spcBef>
              <a:spcAft>
                <a:spcPts val="0"/>
              </a:spcAft>
              <a:defRPr/>
            </a:pPr>
            <a:endParaRPr lang="en-US" sz="2000" dirty="0" smtClean="0"/>
          </a:p>
          <a:p>
            <a:pPr defTabSz="173038" fontAlgn="auto">
              <a:spcBef>
                <a:spcPts val="0"/>
              </a:spcBef>
              <a:spcAft>
                <a:spcPts val="0"/>
              </a:spcAft>
              <a:buFont typeface="Arial" pitchFamily="34" charset="0"/>
              <a:buNone/>
              <a:defRPr/>
            </a:pPr>
            <a:r>
              <a:rPr lang="en-US" sz="2000" b="1" dirty="0" smtClean="0"/>
              <a:t>Kim Corts</a:t>
            </a:r>
          </a:p>
          <a:p>
            <a:pPr marL="342900" indent="-342900" fontAlgn="auto">
              <a:lnSpc>
                <a:spcPct val="70000"/>
              </a:lnSpc>
              <a:spcBef>
                <a:spcPct val="50000"/>
              </a:spcBef>
              <a:spcAft>
                <a:spcPts val="0"/>
              </a:spcAft>
              <a:defRPr/>
            </a:pPr>
            <a:r>
              <a:rPr lang="en-US" sz="2000" dirty="0" smtClean="0"/>
              <a:t>Environmental Scientist Supervisor</a:t>
            </a:r>
          </a:p>
          <a:p>
            <a:pPr marL="342900" indent="-342900" fontAlgn="auto">
              <a:lnSpc>
                <a:spcPct val="70000"/>
              </a:lnSpc>
              <a:spcBef>
                <a:spcPct val="50000"/>
              </a:spcBef>
              <a:spcAft>
                <a:spcPts val="0"/>
              </a:spcAft>
              <a:defRPr/>
            </a:pPr>
            <a:r>
              <a:rPr lang="en-US" sz="2000" dirty="0" smtClean="0"/>
              <a:t>Office of Environmental Services</a:t>
            </a:r>
          </a:p>
          <a:p>
            <a:pPr marL="342900" indent="-342900" fontAlgn="auto">
              <a:lnSpc>
                <a:spcPct val="70000"/>
              </a:lnSpc>
              <a:spcBef>
                <a:spcPct val="50000"/>
              </a:spcBef>
              <a:spcAft>
                <a:spcPts val="0"/>
              </a:spcAft>
              <a:defRPr/>
            </a:pPr>
            <a:r>
              <a:rPr lang="en-US" sz="2000" dirty="0" smtClean="0"/>
              <a:t>Water Permits Division</a:t>
            </a:r>
          </a:p>
          <a:p>
            <a:pPr marL="342900" indent="-342900" fontAlgn="auto">
              <a:lnSpc>
                <a:spcPct val="70000"/>
              </a:lnSpc>
              <a:spcBef>
                <a:spcPct val="50000"/>
              </a:spcBef>
              <a:spcAft>
                <a:spcPts val="0"/>
              </a:spcAft>
              <a:defRPr/>
            </a:pPr>
            <a:r>
              <a:rPr lang="en-US" sz="2000" dirty="0" smtClean="0"/>
              <a:t>(225)219-3208</a:t>
            </a:r>
          </a:p>
          <a:p>
            <a:pPr marL="342900" indent="-342900" fontAlgn="auto">
              <a:lnSpc>
                <a:spcPct val="70000"/>
              </a:lnSpc>
              <a:spcBef>
                <a:spcPct val="50000"/>
              </a:spcBef>
              <a:spcAft>
                <a:spcPts val="0"/>
              </a:spcAft>
              <a:defRPr/>
            </a:pPr>
            <a:r>
              <a:rPr lang="en-US" sz="2000" dirty="0" smtClean="0">
                <a:hlinkClick r:id="rId6"/>
              </a:rPr>
              <a:t>Kimberley.corts@la.gov</a:t>
            </a:r>
            <a:endParaRPr lang="en-US" sz="2000" dirty="0" smtClean="0"/>
          </a:p>
          <a:p>
            <a:pPr marL="342900" indent="-342900" fontAlgn="auto">
              <a:lnSpc>
                <a:spcPct val="70000"/>
              </a:lnSpc>
              <a:spcBef>
                <a:spcPct val="50000"/>
              </a:spcBef>
              <a:spcAft>
                <a:spcPts val="0"/>
              </a:spcAft>
              <a:defRPr/>
            </a:pPr>
            <a:endParaRPr lang="en-US" sz="2000" dirty="0" smtClean="0"/>
          </a:p>
          <a:p>
            <a:pPr marL="342900" indent="-342900" fontAlgn="auto">
              <a:lnSpc>
                <a:spcPct val="70000"/>
              </a:lnSpc>
              <a:spcBef>
                <a:spcPct val="50000"/>
              </a:spcBef>
              <a:spcAft>
                <a:spcPts val="0"/>
              </a:spcAft>
              <a:defRPr/>
            </a:pPr>
            <a:endParaRPr lang="en-US" sz="2000" dirty="0"/>
          </a:p>
          <a:p>
            <a:pPr fontAlgn="auto">
              <a:spcBef>
                <a:spcPct val="20000"/>
              </a:spcBef>
              <a:spcAft>
                <a:spcPts val="0"/>
              </a:spcAft>
              <a:buFont typeface="Arial" pitchFamily="34" charset="0"/>
              <a:buNone/>
              <a:defRPr/>
            </a:pPr>
            <a:endParaRPr lang="en-US" sz="2000" dirty="0"/>
          </a:p>
          <a:p>
            <a:pPr fontAlgn="auto">
              <a:spcBef>
                <a:spcPct val="20000"/>
              </a:spcBef>
              <a:spcAft>
                <a:spcPts val="0"/>
              </a:spcAft>
              <a:buFont typeface="Arial" pitchFamily="34" charset="0"/>
              <a:buNone/>
              <a:defRPr/>
            </a:pPr>
            <a:endParaRPr lang="en-US" sz="2000" dirty="0"/>
          </a:p>
          <a:p>
            <a:pPr marL="342900" indent="-342900" fontAlgn="auto">
              <a:spcBef>
                <a:spcPct val="20000"/>
              </a:spcBef>
              <a:spcAft>
                <a:spcPts val="0"/>
              </a:spcAft>
              <a:buFont typeface="Arial" pitchFamily="34" charset="0"/>
              <a:buChar char="•"/>
              <a:defRPr/>
            </a:pPr>
            <a:endParaRPr lang="en-US" sz="2000" dirty="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828800"/>
            <a:ext cx="8458200" cy="4267200"/>
          </a:xfrm>
          <a:prstGeom prst="rect">
            <a:avLst/>
          </a:prstGeom>
          <a:effectLst/>
        </p:spPr>
        <p:txBody>
          <a:bodyPr>
            <a:normAutofit fontScale="90000" lnSpcReduction="20000"/>
          </a:bodyPr>
          <a:lstStyle/>
          <a:p>
            <a:pPr algn="ctr" fontAlgn="auto">
              <a:spcAft>
                <a:spcPts val="0"/>
              </a:spcAft>
              <a:defRPr/>
            </a:pPr>
            <a:r>
              <a:rPr lang="en-US" sz="36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ea typeface="+mj-ea"/>
                <a:cs typeface="+mj-cs"/>
              </a:rPr>
              <a:t/>
            </a:r>
            <a:br>
              <a:rPr lang="en-US" sz="36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ea typeface="+mj-ea"/>
                <a:cs typeface="+mj-cs"/>
              </a:rPr>
            </a:br>
            <a:endParaRPr lang="en-US" sz="2800" b="1" dirty="0" smtClean="0">
              <a:ln w="12700">
                <a:solidFill>
                  <a:schemeClr val="tx2">
                    <a:satMod val="155000"/>
                  </a:schemeClr>
                </a:solidFill>
                <a:prstDash val="solid"/>
              </a:ln>
              <a:solidFill>
                <a:srgbClr val="303E6A"/>
              </a:solidFill>
              <a:effectLst>
                <a:outerShdw blurRad="41275" dist="20320" dir="1800000" algn="tl" rotWithShape="0">
                  <a:srgbClr val="000000">
                    <a:alpha val="40000"/>
                  </a:srgbClr>
                </a:outerShdw>
              </a:effectLst>
            </a:endParaRPr>
          </a:p>
          <a:p>
            <a:pPr algn="ctr" fontAlgn="auto">
              <a:spcAft>
                <a:spcPts val="0"/>
              </a:spcAft>
              <a:defRPr/>
            </a:pPr>
            <a:endParaRPr lang="en-US" sz="2800" b="1" dirty="0" smtClean="0">
              <a:ln w="12700">
                <a:solidFill>
                  <a:schemeClr val="tx2">
                    <a:satMod val="155000"/>
                  </a:schemeClr>
                </a:solidFill>
                <a:prstDash val="solid"/>
              </a:ln>
              <a:solidFill>
                <a:srgbClr val="303E6A"/>
              </a:solidFill>
              <a:effectLst>
                <a:outerShdw blurRad="41275" dist="20320" dir="1800000" algn="tl" rotWithShape="0">
                  <a:srgbClr val="000000">
                    <a:alpha val="40000"/>
                  </a:srgbClr>
                </a:outerShdw>
              </a:effectLst>
            </a:endParaRPr>
          </a:p>
          <a:p>
            <a:pPr algn="ctr" fontAlgn="auto">
              <a:spcAft>
                <a:spcPts val="0"/>
              </a:spcAft>
              <a:defRPr/>
            </a:pPr>
            <a:r>
              <a:rPr lang="en-US" sz="36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Jason Meyers, P.E.</a:t>
            </a:r>
          </a:p>
          <a:p>
            <a:pPr algn="ctr" fontAlgn="auto">
              <a:spcAft>
                <a:spcPts val="0"/>
              </a:spcAft>
              <a:defRPr/>
            </a:pPr>
            <a:r>
              <a:rPr lang="en-US" sz="2800" b="1" dirty="0" smtClean="0">
                <a:solidFill>
                  <a:schemeClr val="tx2"/>
                </a:solidFill>
              </a:rPr>
              <a:t>Engineer Manager</a:t>
            </a:r>
          </a:p>
          <a:p>
            <a:pPr algn="ctr" fontAlgn="auto">
              <a:spcAft>
                <a:spcPts val="0"/>
              </a:spcAft>
              <a:defRPr/>
            </a:pPr>
            <a:endParaRPr lang="en-US" sz="2800" b="1" dirty="0" smtClean="0">
              <a:solidFill>
                <a:schemeClr val="tx2"/>
              </a:solidFill>
            </a:endParaRPr>
          </a:p>
          <a:p>
            <a:pPr algn="ctr" fontAlgn="auto">
              <a:spcAft>
                <a:spcPts val="0"/>
              </a:spcAft>
              <a:defRPr/>
            </a:pPr>
            <a:r>
              <a:rPr lang="en-US" sz="36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Evita Lagard</a:t>
            </a:r>
          </a:p>
          <a:p>
            <a:pPr algn="ctr" fontAlgn="auto">
              <a:spcAft>
                <a:spcPts val="0"/>
              </a:spcAft>
              <a:defRPr/>
            </a:pPr>
            <a:r>
              <a:rPr lang="en-US" sz="2800" b="1" dirty="0" smtClean="0">
                <a:solidFill>
                  <a:schemeClr val="tx2"/>
                </a:solidFill>
              </a:rPr>
              <a:t>Environmental Scientist Senior</a:t>
            </a:r>
          </a:p>
          <a:p>
            <a:pPr algn="ctr" fontAlgn="auto">
              <a:spcAft>
                <a:spcPts val="0"/>
              </a:spcAft>
              <a:defRPr/>
            </a:pPr>
            <a:r>
              <a:rPr lang="en-US" sz="2800" b="1" dirty="0" smtClean="0">
                <a:solidFill>
                  <a:schemeClr val="tx2"/>
                </a:solidFill>
              </a:rPr>
              <a:t/>
            </a:r>
            <a:br>
              <a:rPr lang="en-US" sz="2800" b="1" dirty="0" smtClean="0">
                <a:solidFill>
                  <a:schemeClr val="tx2"/>
                </a:solidFill>
              </a:rPr>
            </a:br>
            <a:endParaRPr lang="en-US" sz="2800" dirty="0" smtClean="0">
              <a:ln w="12700">
                <a:solidFill>
                  <a:schemeClr val="tx2">
                    <a:satMod val="155000"/>
                  </a:schemeClr>
                </a:solidFill>
                <a:prstDash val="solid"/>
              </a:ln>
              <a:solidFill>
                <a:schemeClr val="accent1">
                  <a:lumMod val="50000"/>
                </a:schemeClr>
              </a:solidFill>
            </a:endParaRPr>
          </a:p>
          <a:p>
            <a:pPr algn="ctr" fontAlgn="auto">
              <a:spcAft>
                <a:spcPts val="0"/>
              </a:spcAft>
              <a:defRPr/>
            </a:pPr>
            <a:r>
              <a:rPr lang="en-US" sz="2900" dirty="0" smtClean="0">
                <a:ln w="12700">
                  <a:solidFill>
                    <a:schemeClr val="tx2">
                      <a:satMod val="155000"/>
                    </a:schemeClr>
                  </a:solidFill>
                  <a:prstDash val="solid"/>
                </a:ln>
                <a:solidFill>
                  <a:schemeClr val="accent1">
                    <a:lumMod val="50000"/>
                  </a:schemeClr>
                </a:solidFill>
              </a:rPr>
              <a:t>Waste Permits Division</a:t>
            </a:r>
            <a:br>
              <a:rPr lang="en-US" sz="2900" dirty="0" smtClean="0">
                <a:ln w="12700">
                  <a:solidFill>
                    <a:schemeClr val="tx2">
                      <a:satMod val="155000"/>
                    </a:schemeClr>
                  </a:solidFill>
                  <a:prstDash val="solid"/>
                </a:ln>
                <a:solidFill>
                  <a:schemeClr val="accent1">
                    <a:lumMod val="50000"/>
                  </a:schemeClr>
                </a:solidFill>
              </a:rPr>
            </a:br>
            <a:r>
              <a:rPr lang="en-US" sz="2900" dirty="0" smtClean="0">
                <a:ln w="12700">
                  <a:solidFill>
                    <a:schemeClr val="tx2">
                      <a:satMod val="155000"/>
                    </a:schemeClr>
                  </a:solidFill>
                  <a:prstDash val="solid"/>
                </a:ln>
                <a:solidFill>
                  <a:schemeClr val="accent1">
                    <a:lumMod val="50000"/>
                  </a:schemeClr>
                </a:solidFill>
              </a:rPr>
              <a:t>Louisiana Department of Environmental Quality</a:t>
            </a:r>
          </a:p>
          <a:p>
            <a:pPr algn="ctr" fontAlgn="auto">
              <a:spcAft>
                <a:spcPts val="0"/>
              </a:spcAft>
              <a:defRPr/>
            </a:pPr>
            <a:endParaRPr lang="en-US" sz="2800" dirty="0" smtClean="0">
              <a:ln w="12700">
                <a:solidFill>
                  <a:schemeClr val="tx2">
                    <a:satMod val="155000"/>
                  </a:schemeClr>
                </a:solidFill>
                <a:prstDash val="solid"/>
              </a:ln>
              <a:solidFill>
                <a:srgbClr val="303E6A"/>
              </a:solidFill>
            </a:endParaRPr>
          </a:p>
          <a:p>
            <a:pPr algn="ctr" fontAlgn="auto">
              <a:spcAft>
                <a:spcPts val="0"/>
              </a:spcAft>
              <a:defRPr/>
            </a:pPr>
            <a:endParaRPr lang="en-US" sz="2800" dirty="0" smtClean="0">
              <a:ln w="12700">
                <a:solidFill>
                  <a:schemeClr val="tx2">
                    <a:satMod val="155000"/>
                  </a:schemeClr>
                </a:solidFill>
                <a:prstDash val="solid"/>
              </a:ln>
              <a:solidFill>
                <a:srgbClr val="303E6A"/>
              </a:solidFill>
            </a:endParaRPr>
          </a:p>
          <a:p>
            <a:pPr algn="ctr" fontAlgn="auto">
              <a:spcAft>
                <a:spcPts val="0"/>
              </a:spcAft>
              <a:defRPr/>
            </a:pPr>
            <a:endParaRPr lang="en-US" sz="2800" dirty="0">
              <a:ln w="12700">
                <a:solidFill>
                  <a:schemeClr val="tx2">
                    <a:satMod val="155000"/>
                  </a:schemeClr>
                </a:solidFill>
                <a:prstDash val="solid"/>
              </a:ln>
              <a:solidFill>
                <a:srgbClr val="303E6A"/>
              </a:solidFill>
            </a:endParaRPr>
          </a:p>
        </p:txBody>
      </p:sp>
      <p:sp>
        <p:nvSpPr>
          <p:cNvPr id="4" name="Title 1"/>
          <p:cNvSpPr txBox="1">
            <a:spLocks/>
          </p:cNvSpPr>
          <p:nvPr/>
        </p:nvSpPr>
        <p:spPr>
          <a:xfrm>
            <a:off x="228600" y="685800"/>
            <a:ext cx="8153400" cy="2438400"/>
          </a:xfrm>
          <a:prstGeom prst="rect">
            <a:avLst/>
          </a:prstGeom>
          <a:ln>
            <a:noFill/>
          </a:ln>
        </p:spPr>
        <p:txBody>
          <a:bodyPr anchor="ctr">
            <a:normAutofit fontScale="67500" lnSpcReduction="20000"/>
          </a:bodyPr>
          <a:lstStyle/>
          <a:p>
            <a:pPr algn="ctr" fontAlgn="auto">
              <a:spcAft>
                <a:spcPts val="0"/>
              </a:spcAft>
              <a:defRPr/>
            </a:pPr>
            <a:r>
              <a:rPr lang="en-US" sz="4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j-lt"/>
                <a:ea typeface="+mj-ea"/>
                <a:cs typeface="+mj-cs"/>
              </a:rPr>
              <a:t/>
            </a:r>
            <a:br>
              <a:rPr lang="en-US" sz="4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j-lt"/>
                <a:ea typeface="+mj-ea"/>
                <a:cs typeface="+mj-cs"/>
              </a:rPr>
            </a:br>
            <a:r>
              <a:rPr lang="en-US" sz="16000" b="1" dirty="0">
                <a:ln w="12700">
                  <a:solidFill>
                    <a:schemeClr val="accent3">
                      <a:lumMod val="50000"/>
                    </a:schemeClr>
                  </a:solidFill>
                  <a:prstDash val="solid"/>
                </a:ln>
                <a:solidFill>
                  <a:schemeClr val="accent3">
                    <a:lumMod val="50000"/>
                  </a:schemeClr>
                </a:solidFill>
                <a:effectLst>
                  <a:outerShdw blurRad="41275" dist="20320" dir="1800000" algn="tl" rotWithShape="0">
                    <a:srgbClr val="000000">
                      <a:alpha val="40000"/>
                    </a:srgbClr>
                  </a:outerShdw>
                </a:effectLst>
                <a:latin typeface="+mj-lt"/>
                <a:ea typeface="+mj-ea"/>
                <a:cs typeface="+mj-cs"/>
              </a:rPr>
              <a:t> </a:t>
            </a:r>
            <a:r>
              <a:rPr lang="en-US" sz="12800" b="1" dirty="0" smtClean="0">
                <a:ln w="12700">
                  <a:solidFill>
                    <a:srgbClr val="336600"/>
                  </a:solidFill>
                  <a:prstDash val="solid"/>
                </a:ln>
                <a:solidFill>
                  <a:srgbClr val="336600"/>
                </a:solidFill>
                <a:effectLst>
                  <a:outerShdw blurRad="41275" dist="20320" dir="1800000" algn="tl" rotWithShape="0">
                    <a:srgbClr val="000000">
                      <a:alpha val="40000"/>
                    </a:srgbClr>
                  </a:outerShdw>
                </a:effectLst>
                <a:latin typeface="+mj-lt"/>
                <a:ea typeface="+mj-ea"/>
                <a:cs typeface="+mj-cs"/>
              </a:rPr>
              <a:t>Waste Permits</a:t>
            </a:r>
            <a:endParaRPr lang="en-US" sz="75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mj-lt"/>
              <a:ea typeface="+mj-ea"/>
              <a:cs typeface="+mj-cs"/>
            </a:endParaRPr>
          </a:p>
          <a:p>
            <a:pPr algn="ctr" fontAlgn="auto">
              <a:spcAft>
                <a:spcPts val="0"/>
              </a:spcAft>
              <a:defRPr/>
            </a:pPr>
            <a:r>
              <a:rPr lang="en-US" sz="2700" b="1" dirty="0">
                <a:latin typeface="+mj-lt"/>
                <a:ea typeface="+mj-ea"/>
                <a:cs typeface="+mj-cs"/>
              </a:rPr>
              <a:t/>
            </a:r>
            <a:br>
              <a:rPr lang="en-US" sz="2700" b="1" dirty="0">
                <a:latin typeface="+mj-lt"/>
                <a:ea typeface="+mj-ea"/>
                <a:cs typeface="+mj-cs"/>
              </a:rPr>
            </a:br>
            <a:endParaRPr lang="en-US" sz="27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7010400" cy="4419600"/>
          </a:xfrm>
        </p:spPr>
        <p:txBody>
          <a:bodyPr>
            <a:normAutofit/>
          </a:bodyPr>
          <a:lstStyle/>
          <a:p>
            <a:pPr>
              <a:buNone/>
            </a:pPr>
            <a:endParaRPr lang="en-US" sz="2800" b="1" dirty="0" smtClean="0">
              <a:solidFill>
                <a:schemeClr val="accent4"/>
              </a:solidFill>
            </a:endParaRPr>
          </a:p>
          <a:p>
            <a:pPr>
              <a:buNone/>
            </a:pPr>
            <a:r>
              <a:rPr lang="en-US" sz="2800" dirty="0" smtClean="0"/>
              <a:t>The final permit usually contains:</a:t>
            </a:r>
          </a:p>
          <a:p>
            <a:r>
              <a:rPr lang="en-US" sz="2800" dirty="0" smtClean="0"/>
              <a:t>A description of the facility</a:t>
            </a:r>
          </a:p>
          <a:p>
            <a:r>
              <a:rPr lang="en-US" sz="2800" dirty="0" smtClean="0"/>
              <a:t>Specific enforceable standards that apply </a:t>
            </a:r>
          </a:p>
          <a:p>
            <a:r>
              <a:rPr lang="en-US" sz="2800" dirty="0" smtClean="0"/>
              <a:t>Specific limits that apply </a:t>
            </a:r>
          </a:p>
          <a:p>
            <a:r>
              <a:rPr lang="en-US" sz="2800" dirty="0" smtClean="0"/>
              <a:t>Specific monitoring and recordkeeping requirements</a:t>
            </a:r>
          </a:p>
          <a:p>
            <a:r>
              <a:rPr lang="en-US" sz="2800" dirty="0" smtClean="0"/>
              <a:t>Specific reporting requirements</a:t>
            </a:r>
          </a:p>
          <a:p>
            <a:pPr lvl="1"/>
            <a:endParaRPr lang="en-US" dirty="0" smtClean="0"/>
          </a:p>
          <a:p>
            <a:pPr lvl="1"/>
            <a:endParaRPr lang="en-US" dirty="0"/>
          </a:p>
        </p:txBody>
      </p:sp>
      <p:sp>
        <p:nvSpPr>
          <p:cNvPr id="4" name="Title 3"/>
          <p:cNvSpPr>
            <a:spLocks noGrp="1"/>
          </p:cNvSpPr>
          <p:nvPr>
            <p:ph type="title"/>
          </p:nvPr>
        </p:nvSpPr>
        <p:spPr/>
        <p:txBody>
          <a:bodyPr/>
          <a:lstStyle/>
          <a:p>
            <a:r>
              <a:rPr lang="en-US" dirty="0" smtClean="0"/>
              <a:t> </a:t>
            </a:r>
            <a:endParaRPr lang="en-US" dirty="0"/>
          </a:p>
        </p:txBody>
      </p:sp>
      <p:sp>
        <p:nvSpPr>
          <p:cNvPr id="5" name="Title 1"/>
          <p:cNvSpPr txBox="1">
            <a:spLocks/>
          </p:cNvSpPr>
          <p:nvPr/>
        </p:nvSpPr>
        <p:spPr>
          <a:xfrm>
            <a:off x="304800" y="152400"/>
            <a:ext cx="7696200" cy="1447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r>
              <a:rPr kumimoji="0" lang="en-US" sz="3600" b="1" i="0" u="none" strike="noStrike" kern="1200" cap="none" spc="0" normalizeH="0" baseline="0" noProof="0" dirty="0" smtClean="0">
                <a:ln>
                  <a:noFill/>
                </a:ln>
                <a:solidFill>
                  <a:schemeClr val="tx1"/>
                </a:solidFill>
                <a:effectLst/>
                <a:uLnTx/>
                <a:uFillTx/>
                <a:latin typeface="+mj-lt"/>
                <a:ea typeface="+mj-ea"/>
                <a:cs typeface="+mj-cs"/>
              </a:rPr>
              <a:t>The Basics of Air Permits</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4800"/>
            <a:ext cx="7620000" cy="1200329"/>
          </a:xfrm>
          <a:prstGeom prst="rect">
            <a:avLst/>
          </a:prstGeom>
          <a:noFill/>
        </p:spPr>
        <p:txBody>
          <a:bodyPr wrap="square" rtlCol="0">
            <a:spAutoFit/>
          </a:bodyPr>
          <a:lstStyle/>
          <a:p>
            <a:pPr algn="ctr"/>
            <a:r>
              <a:rPr lang="en-US" sz="3600" b="1" dirty="0" smtClean="0">
                <a:latin typeface="+mj-lt"/>
              </a:rPr>
              <a:t>Office Organizational Chart</a:t>
            </a:r>
          </a:p>
          <a:p>
            <a:endParaRPr lang="en-US" sz="3600" b="1" dirty="0">
              <a:solidFill>
                <a:schemeClr val="bg1">
                  <a:lumMod val="50000"/>
                </a:schemeClr>
              </a:solidFill>
              <a:latin typeface="Impact" pitchFamily="34" charset="0"/>
            </a:endParaRPr>
          </a:p>
        </p:txBody>
      </p:sp>
      <p:grpSp>
        <p:nvGrpSpPr>
          <p:cNvPr id="2" name="Group 15"/>
          <p:cNvGrpSpPr/>
          <p:nvPr/>
        </p:nvGrpSpPr>
        <p:grpSpPr>
          <a:xfrm>
            <a:off x="152400" y="1143000"/>
            <a:ext cx="8991600" cy="5181600"/>
            <a:chOff x="152400" y="1143000"/>
            <a:chExt cx="8991600" cy="5181600"/>
          </a:xfrm>
        </p:grpSpPr>
        <p:graphicFrame>
          <p:nvGraphicFramePr>
            <p:cNvPr id="5" name="Diagram 4"/>
            <p:cNvGraphicFramePr/>
            <p:nvPr/>
          </p:nvGraphicFramePr>
          <p:xfrm>
            <a:off x="228600" y="1676400"/>
            <a:ext cx="2057400"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2514600" y="1676400"/>
            <a:ext cx="1981200" cy="2819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a:off x="4724400" y="1676400"/>
            <a:ext cx="2057400" cy="4648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Diagram 8"/>
            <p:cNvGraphicFramePr/>
            <p:nvPr/>
          </p:nvGraphicFramePr>
          <p:xfrm>
            <a:off x="7010400" y="1752600"/>
            <a:ext cx="2133600" cy="3962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0" name="TextBox 9"/>
            <p:cNvSpPr txBox="1"/>
            <p:nvPr/>
          </p:nvSpPr>
          <p:spPr>
            <a:xfrm>
              <a:off x="152400" y="1143000"/>
              <a:ext cx="2057400" cy="584775"/>
            </a:xfrm>
            <a:prstGeom prst="rect">
              <a:avLst/>
            </a:prstGeom>
            <a:noFill/>
          </p:spPr>
          <p:txBody>
            <a:bodyPr wrap="square" rtlCol="0">
              <a:spAutoFit/>
            </a:bodyPr>
            <a:lstStyle/>
            <a:p>
              <a:r>
                <a:rPr lang="en-US" sz="1600" dirty="0" smtClean="0">
                  <a:solidFill>
                    <a:schemeClr val="bg1">
                      <a:lumMod val="50000"/>
                    </a:schemeClr>
                  </a:solidFill>
                  <a:latin typeface="Impact" pitchFamily="34" charset="0"/>
                </a:rPr>
                <a:t>ENVIRONMENTAL </a:t>
              </a:r>
            </a:p>
            <a:p>
              <a:r>
                <a:rPr lang="en-US" sz="1600" dirty="0" smtClean="0">
                  <a:solidFill>
                    <a:srgbClr val="002060"/>
                  </a:solidFill>
                  <a:latin typeface="Impact" pitchFamily="34" charset="0"/>
                </a:rPr>
                <a:t>SERVICES</a:t>
              </a:r>
              <a:endParaRPr lang="en-US" sz="2400" dirty="0">
                <a:solidFill>
                  <a:srgbClr val="002060"/>
                </a:solidFill>
                <a:latin typeface="Impact" pitchFamily="34" charset="0"/>
              </a:endParaRPr>
            </a:p>
          </p:txBody>
        </p:sp>
        <p:sp>
          <p:nvSpPr>
            <p:cNvPr id="11" name="TextBox 10"/>
            <p:cNvSpPr txBox="1"/>
            <p:nvPr/>
          </p:nvSpPr>
          <p:spPr>
            <a:xfrm>
              <a:off x="2362200" y="1143000"/>
              <a:ext cx="2057400" cy="584775"/>
            </a:xfrm>
            <a:prstGeom prst="rect">
              <a:avLst/>
            </a:prstGeom>
            <a:noFill/>
          </p:spPr>
          <p:txBody>
            <a:bodyPr wrap="square" rtlCol="0">
              <a:spAutoFit/>
            </a:bodyPr>
            <a:lstStyle/>
            <a:p>
              <a:r>
                <a:rPr lang="en-US" sz="1600" dirty="0" smtClean="0">
                  <a:solidFill>
                    <a:schemeClr val="bg1">
                      <a:lumMod val="50000"/>
                    </a:schemeClr>
                  </a:solidFill>
                  <a:latin typeface="Impact" pitchFamily="34" charset="0"/>
                </a:rPr>
                <a:t>ENVIRONMENTAL </a:t>
              </a:r>
            </a:p>
            <a:p>
              <a:r>
                <a:rPr lang="en-US" sz="1600" dirty="0" smtClean="0">
                  <a:solidFill>
                    <a:srgbClr val="002060"/>
                  </a:solidFill>
                  <a:latin typeface="Impact" pitchFamily="34" charset="0"/>
                </a:rPr>
                <a:t>COMPLIANCE</a:t>
              </a:r>
              <a:endParaRPr lang="en-US" sz="2400" dirty="0">
                <a:solidFill>
                  <a:srgbClr val="002060"/>
                </a:solidFill>
                <a:latin typeface="Impact" pitchFamily="34" charset="0"/>
              </a:endParaRPr>
            </a:p>
          </p:txBody>
        </p:sp>
        <p:sp>
          <p:nvSpPr>
            <p:cNvPr id="12" name="TextBox 11"/>
            <p:cNvSpPr txBox="1"/>
            <p:nvPr/>
          </p:nvSpPr>
          <p:spPr>
            <a:xfrm>
              <a:off x="4648200" y="1143000"/>
              <a:ext cx="2057400" cy="584775"/>
            </a:xfrm>
            <a:prstGeom prst="rect">
              <a:avLst/>
            </a:prstGeom>
            <a:noFill/>
          </p:spPr>
          <p:txBody>
            <a:bodyPr wrap="square" rtlCol="0">
              <a:spAutoFit/>
            </a:bodyPr>
            <a:lstStyle/>
            <a:p>
              <a:r>
                <a:rPr lang="en-US" sz="1600" dirty="0" smtClean="0">
                  <a:solidFill>
                    <a:schemeClr val="bg1">
                      <a:lumMod val="50000"/>
                    </a:schemeClr>
                  </a:solidFill>
                  <a:latin typeface="Impact" pitchFamily="34" charset="0"/>
                </a:rPr>
                <a:t>ENVIRONMENTAL </a:t>
              </a:r>
            </a:p>
            <a:p>
              <a:r>
                <a:rPr lang="en-US" sz="1600" dirty="0" smtClean="0">
                  <a:solidFill>
                    <a:srgbClr val="002060"/>
                  </a:solidFill>
                  <a:latin typeface="Impact" pitchFamily="34" charset="0"/>
                </a:rPr>
                <a:t>ASSESSMENT</a:t>
              </a:r>
              <a:endParaRPr lang="en-US" sz="2400" dirty="0">
                <a:solidFill>
                  <a:srgbClr val="002060"/>
                </a:solidFill>
                <a:latin typeface="Impact" pitchFamily="34" charset="0"/>
              </a:endParaRPr>
            </a:p>
          </p:txBody>
        </p:sp>
        <p:sp>
          <p:nvSpPr>
            <p:cNvPr id="13" name="TextBox 12"/>
            <p:cNvSpPr txBox="1"/>
            <p:nvPr/>
          </p:nvSpPr>
          <p:spPr>
            <a:xfrm>
              <a:off x="6858000" y="1219200"/>
              <a:ext cx="2057400" cy="338554"/>
            </a:xfrm>
            <a:prstGeom prst="rect">
              <a:avLst/>
            </a:prstGeom>
            <a:noFill/>
          </p:spPr>
          <p:txBody>
            <a:bodyPr wrap="square" rtlCol="0">
              <a:spAutoFit/>
            </a:bodyPr>
            <a:lstStyle/>
            <a:p>
              <a:r>
                <a:rPr lang="en-US" sz="1600" dirty="0" smtClean="0">
                  <a:solidFill>
                    <a:srgbClr val="002060"/>
                  </a:solidFill>
                  <a:latin typeface="Impact" pitchFamily="34" charset="0"/>
                </a:rPr>
                <a:t>SECRETARY</a:t>
              </a:r>
              <a:endParaRPr lang="en-US" sz="1600" dirty="0">
                <a:solidFill>
                  <a:srgbClr val="002060"/>
                </a:solidFill>
                <a:latin typeface="Impact" pitchFamily="34" charset="0"/>
              </a:endParaRPr>
            </a:p>
          </p:txBody>
        </p:sp>
      </p:gr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idx="4294967295"/>
          </p:nvPr>
        </p:nvSpPr>
        <p:spPr>
          <a:xfrm>
            <a:off x="914400" y="1676400"/>
            <a:ext cx="7772400" cy="3505200"/>
          </a:xfrm>
        </p:spPr>
        <p:txBody>
          <a:bodyPr>
            <a:normAutofit/>
          </a:bodyPr>
          <a:lstStyle/>
          <a:p>
            <a:r>
              <a:rPr lang="en-US" b="1" dirty="0" smtClean="0"/>
              <a:t>Waste Permits Overview</a:t>
            </a:r>
            <a:r>
              <a:rPr lang="en-US" dirty="0" smtClean="0"/>
              <a:t/>
            </a:r>
            <a:br>
              <a:rPr lang="en-US" dirty="0" smtClean="0"/>
            </a:br>
            <a:r>
              <a:rPr lang="en-US" dirty="0" smtClean="0"/>
              <a:t/>
            </a:r>
            <a:br>
              <a:rPr lang="en-US" dirty="0" smtClean="0"/>
            </a:br>
            <a:endParaRPr lang="en-US" sz="2400" dirty="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020762"/>
          </a:xfrm>
        </p:spPr>
        <p:txBody>
          <a:bodyPr/>
          <a:lstStyle/>
          <a:p>
            <a:r>
              <a:rPr lang="en-US" b="1" dirty="0" smtClean="0"/>
              <a:t>Waste Permits Division</a:t>
            </a:r>
            <a:endParaRPr lang="en-US" b="1" dirty="0"/>
          </a:p>
        </p:txBody>
      </p:sp>
      <p:sp>
        <p:nvSpPr>
          <p:cNvPr id="3" name="Content Placeholder 2"/>
          <p:cNvSpPr>
            <a:spLocks noGrp="1"/>
          </p:cNvSpPr>
          <p:nvPr>
            <p:ph idx="1"/>
          </p:nvPr>
        </p:nvSpPr>
        <p:spPr>
          <a:xfrm>
            <a:off x="457200" y="1295400"/>
            <a:ext cx="8229600" cy="4952999"/>
          </a:xfrm>
        </p:spPr>
        <p:txBody>
          <a:bodyPr>
            <a:normAutofit fontScale="70000" lnSpcReduction="20000"/>
          </a:bodyPr>
          <a:lstStyle/>
          <a:p>
            <a:pPr>
              <a:buSzPct val="125000"/>
            </a:pPr>
            <a:r>
              <a:rPr lang="en-US" sz="3800" dirty="0" smtClean="0"/>
              <a:t>The Waste Permits Division authorizes permits administered under the Solid Waste and Hazardous Waste Regulations </a:t>
            </a:r>
          </a:p>
          <a:p>
            <a:pPr lvl="1">
              <a:buSzPct val="75000"/>
              <a:buFont typeface="Courier New" pitchFamily="49" charset="0"/>
              <a:buChar char="o"/>
            </a:pPr>
            <a:r>
              <a:rPr lang="en-US" sz="2600" dirty="0" smtClean="0"/>
              <a:t>Is responsible for all activities pertaining to the permitting of existing and proposed solid waste processing and disposal facilities. </a:t>
            </a:r>
          </a:p>
          <a:p>
            <a:pPr>
              <a:buSzPct val="125000"/>
            </a:pPr>
            <a:endParaRPr lang="en-US" sz="2400" dirty="0" smtClean="0"/>
          </a:p>
          <a:p>
            <a:pPr>
              <a:buSzPct val="125000"/>
            </a:pPr>
            <a:r>
              <a:rPr lang="en-US" sz="4000" dirty="0" smtClean="0"/>
              <a:t>Facilities include, but are not limited to: </a:t>
            </a:r>
          </a:p>
          <a:p>
            <a:pPr lvl="1">
              <a:buSzPct val="75000"/>
              <a:buFont typeface="Courier New" pitchFamily="49" charset="0"/>
              <a:buChar char="o"/>
            </a:pPr>
            <a:r>
              <a:rPr lang="en-US" sz="2400" dirty="0" smtClean="0"/>
              <a:t>sanitary landfills</a:t>
            </a:r>
          </a:p>
          <a:p>
            <a:pPr lvl="1">
              <a:buSzPct val="75000"/>
              <a:buFont typeface="Courier New" pitchFamily="49" charset="0"/>
              <a:buChar char="o"/>
            </a:pPr>
            <a:r>
              <a:rPr lang="en-US" sz="2400" dirty="0" smtClean="0"/>
              <a:t>industrial landfills</a:t>
            </a:r>
          </a:p>
          <a:p>
            <a:pPr lvl="1">
              <a:buSzPct val="75000"/>
              <a:buFont typeface="Courier New" pitchFamily="49" charset="0"/>
              <a:buChar char="o"/>
            </a:pPr>
            <a:r>
              <a:rPr lang="en-US" sz="2400" dirty="0" smtClean="0"/>
              <a:t>hazardous waste landfills</a:t>
            </a:r>
          </a:p>
          <a:p>
            <a:pPr lvl="1">
              <a:buSzPct val="75000"/>
              <a:buFont typeface="Courier New" pitchFamily="49" charset="0"/>
              <a:buChar char="o"/>
            </a:pPr>
            <a:r>
              <a:rPr lang="en-US" sz="2400" dirty="0" smtClean="0"/>
              <a:t>surface impoundments</a:t>
            </a:r>
          </a:p>
          <a:p>
            <a:pPr lvl="1">
              <a:buSzPct val="75000"/>
              <a:buFont typeface="Courier New" pitchFamily="49" charset="0"/>
              <a:buChar char="o"/>
            </a:pPr>
            <a:r>
              <a:rPr lang="en-US" sz="2400" dirty="0" smtClean="0"/>
              <a:t>landfarms</a:t>
            </a:r>
          </a:p>
          <a:p>
            <a:pPr lvl="1">
              <a:buSzPct val="75000"/>
              <a:buFont typeface="Courier New" pitchFamily="49" charset="0"/>
              <a:buChar char="o"/>
            </a:pPr>
            <a:r>
              <a:rPr lang="en-US" sz="2400" dirty="0" smtClean="0"/>
              <a:t>Incinerators</a:t>
            </a:r>
          </a:p>
          <a:p>
            <a:pPr lvl="1">
              <a:buSzPct val="75000"/>
              <a:buFont typeface="Courier New" pitchFamily="49" charset="0"/>
              <a:buChar char="o"/>
            </a:pPr>
            <a:r>
              <a:rPr lang="en-US" sz="2400" dirty="0" smtClean="0"/>
              <a:t>transfer stations</a:t>
            </a:r>
          </a:p>
          <a:p>
            <a:pPr lvl="1">
              <a:buSzPct val="75000"/>
              <a:buFont typeface="Courier New" pitchFamily="49" charset="0"/>
              <a:buChar char="o"/>
            </a:pPr>
            <a:r>
              <a:rPr lang="en-US" sz="2400" dirty="0" smtClean="0"/>
              <a:t>resource recovery facilities </a:t>
            </a:r>
          </a:p>
          <a:p>
            <a:pPr lvl="1">
              <a:buSzPct val="75000"/>
              <a:buFont typeface="Courier New" pitchFamily="49" charset="0"/>
              <a:buChar char="o"/>
            </a:pPr>
            <a:r>
              <a:rPr lang="en-US" sz="2400" dirty="0" smtClean="0"/>
              <a:t>refuse-derived fuel facilities</a:t>
            </a:r>
          </a:p>
          <a:p>
            <a:pPr lvl="1">
              <a:buSzPct val="75000"/>
              <a:buFont typeface="Courier New" pitchFamily="49" charset="0"/>
              <a:buChar char="o"/>
            </a:pPr>
            <a:endParaRPr lang="en-US" sz="2400" dirty="0" smtClean="0"/>
          </a:p>
          <a:p>
            <a:endParaRPr lang="en-US" dirty="0"/>
          </a:p>
        </p:txBody>
      </p:sp>
      <p:pic>
        <p:nvPicPr>
          <p:cNvPr id="4" name="Picture 4" descr="MVC-380S"/>
          <p:cNvPicPr>
            <a:picLocks noChangeAspect="1" noChangeArrowheads="1"/>
          </p:cNvPicPr>
          <p:nvPr/>
        </p:nvPicPr>
        <p:blipFill>
          <a:blip r:embed="rId3" cstate="print"/>
          <a:srcRect/>
          <a:stretch>
            <a:fillRect/>
          </a:stretch>
        </p:blipFill>
        <p:spPr bwMode="auto">
          <a:xfrm>
            <a:off x="5105400" y="3714750"/>
            <a:ext cx="3886200" cy="2914650"/>
          </a:xfrm>
          <a:prstGeom prst="rect">
            <a:avLst/>
          </a:prstGeom>
          <a:noFill/>
        </p:spPr>
      </p:pic>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304800" y="1447800"/>
            <a:ext cx="8610600" cy="5029200"/>
          </a:xfrm>
          <a:prstGeom prst="rect">
            <a:avLst/>
          </a:prstGeom>
          <a:noFill/>
          <a:ln w="9525">
            <a:noFill/>
            <a:miter lim="800000"/>
            <a:headEnd/>
            <a:tailEnd/>
          </a:ln>
        </p:spPr>
        <p:txBody>
          <a:bodyPr>
            <a:normAutofit/>
          </a:bodyPr>
          <a:lstStyle/>
          <a:p>
            <a:pPr marL="342900" indent="-342900" fontAlgn="auto">
              <a:spcBef>
                <a:spcPct val="20000"/>
              </a:spcBef>
              <a:spcAft>
                <a:spcPts val="0"/>
              </a:spcAft>
              <a:buFont typeface="Arial" pitchFamily="34" charset="0"/>
              <a:buNone/>
              <a:defRPr/>
            </a:pPr>
            <a:endParaRPr lang="en-US" sz="5100" b="1" dirty="0">
              <a:latin typeface="Arial" pitchFamily="34" charset="0"/>
              <a:cs typeface="Arial" pitchFamily="34" charset="0"/>
            </a:endParaRPr>
          </a:p>
          <a:p>
            <a:pPr marL="342900" indent="-342900" fontAlgn="auto">
              <a:spcBef>
                <a:spcPct val="20000"/>
              </a:spcBef>
              <a:spcAft>
                <a:spcPts val="0"/>
              </a:spcAft>
              <a:buFont typeface="Arial" pitchFamily="34" charset="0"/>
              <a:buNone/>
              <a:defRPr/>
            </a:pPr>
            <a:r>
              <a:rPr lang="en-US" sz="2400" b="1" dirty="0">
                <a:latin typeface="+mn-lt"/>
              </a:rPr>
              <a:t>	</a:t>
            </a:r>
          </a:p>
        </p:txBody>
      </p:sp>
      <p:sp>
        <p:nvSpPr>
          <p:cNvPr id="3" name="Rectangle 2"/>
          <p:cNvSpPr txBox="1">
            <a:spLocks noChangeArrowheads="1"/>
          </p:cNvSpPr>
          <p:nvPr/>
        </p:nvSpPr>
        <p:spPr>
          <a:xfrm>
            <a:off x="228600" y="304800"/>
            <a:ext cx="77724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Waste Permits Division</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Content Placeholder 4"/>
          <p:cNvGraphicFramePr>
            <a:graphicFrameLocks noGrp="1"/>
          </p:cNvGraphicFramePr>
          <p:nvPr>
            <p:ph idx="1"/>
          </p:nvPr>
        </p:nvGraphicFramePr>
        <p:xfrm>
          <a:off x="457200" y="1295400"/>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304800" y="1447800"/>
            <a:ext cx="8610600" cy="5029200"/>
          </a:xfrm>
          <a:prstGeom prst="rect">
            <a:avLst/>
          </a:prstGeom>
          <a:noFill/>
          <a:ln w="9525">
            <a:noFill/>
            <a:miter lim="800000"/>
            <a:headEnd/>
            <a:tailEnd/>
          </a:ln>
        </p:spPr>
        <p:txBody>
          <a:bodyPr>
            <a:normAutofit/>
          </a:bodyPr>
          <a:lstStyle/>
          <a:p>
            <a:pPr marL="342900" indent="-342900" fontAlgn="auto">
              <a:spcBef>
                <a:spcPct val="20000"/>
              </a:spcBef>
              <a:spcAft>
                <a:spcPts val="0"/>
              </a:spcAft>
              <a:buFont typeface="Arial" pitchFamily="34" charset="0"/>
              <a:buNone/>
              <a:defRPr/>
            </a:pPr>
            <a:endParaRPr lang="en-US" sz="5100" b="1" dirty="0">
              <a:latin typeface="Arial" pitchFamily="34" charset="0"/>
              <a:cs typeface="Arial" pitchFamily="34" charset="0"/>
            </a:endParaRPr>
          </a:p>
          <a:p>
            <a:pPr marL="342900" indent="-342900" fontAlgn="auto">
              <a:spcBef>
                <a:spcPct val="20000"/>
              </a:spcBef>
              <a:spcAft>
                <a:spcPts val="0"/>
              </a:spcAft>
              <a:buFont typeface="Arial" pitchFamily="34" charset="0"/>
              <a:buNone/>
              <a:defRPr/>
            </a:pPr>
            <a:r>
              <a:rPr lang="en-US" sz="2400" b="1" dirty="0">
                <a:latin typeface="+mn-lt"/>
              </a:rPr>
              <a:t>	</a:t>
            </a:r>
          </a:p>
        </p:txBody>
      </p:sp>
      <p:sp>
        <p:nvSpPr>
          <p:cNvPr id="3" name="Rectangle 2"/>
          <p:cNvSpPr txBox="1">
            <a:spLocks noChangeArrowheads="1"/>
          </p:cNvSpPr>
          <p:nvPr/>
        </p:nvSpPr>
        <p:spPr>
          <a:xfrm>
            <a:off x="228600" y="304800"/>
            <a:ext cx="77724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Waste Permits Division</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5"/>
          <p:cNvSpPr>
            <a:spLocks noGrp="1"/>
          </p:cNvSpPr>
          <p:nvPr>
            <p:ph idx="1"/>
          </p:nvPr>
        </p:nvSpPr>
        <p:spPr>
          <a:xfrm>
            <a:off x="457200" y="1295401"/>
            <a:ext cx="8229600" cy="4495799"/>
          </a:xfrm>
        </p:spPr>
        <p:txBody>
          <a:bodyPr>
            <a:normAutofit lnSpcReduction="10000"/>
          </a:bodyPr>
          <a:lstStyle/>
          <a:p>
            <a:pPr marL="342900" lvl="1" indent="-342900">
              <a:buFont typeface="Arial" pitchFamily="34" charset="0"/>
              <a:buChar char="•"/>
            </a:pPr>
            <a:r>
              <a:rPr lang="en-US" dirty="0" smtClean="0"/>
              <a:t>Solid and Hazardous Waste Permits Section</a:t>
            </a:r>
          </a:p>
          <a:p>
            <a:pPr marL="742950" lvl="2" indent="-342900">
              <a:buFont typeface="Wingdings" pitchFamily="2" charset="2"/>
              <a:buChar char="Ø"/>
            </a:pPr>
            <a:r>
              <a:rPr lang="en-US" dirty="0" smtClean="0"/>
              <a:t>Perform technical review of applications</a:t>
            </a:r>
          </a:p>
          <a:p>
            <a:pPr marL="742950" lvl="2" indent="-342900">
              <a:buFont typeface="Wingdings" pitchFamily="2" charset="2"/>
              <a:buChar char="Ø"/>
            </a:pPr>
            <a:r>
              <a:rPr lang="en-US" dirty="0" smtClean="0"/>
              <a:t>Route documents for review</a:t>
            </a:r>
          </a:p>
          <a:p>
            <a:pPr marL="342900" lvl="1" indent="-342900">
              <a:buFont typeface="Arial" pitchFamily="34" charset="0"/>
              <a:buChar char="•"/>
            </a:pPr>
            <a:r>
              <a:rPr lang="en-US" dirty="0" smtClean="0"/>
              <a:t>Solid Waste Engineers</a:t>
            </a:r>
          </a:p>
          <a:p>
            <a:pPr marL="742950" lvl="2" indent="-342900">
              <a:buFont typeface="Wingdings" pitchFamily="2" charset="2"/>
              <a:buChar char="Ø"/>
            </a:pPr>
            <a:r>
              <a:rPr lang="en-US" dirty="0" smtClean="0"/>
              <a:t>Perform engineering and geotechnical review of solid and hazardous waste applications</a:t>
            </a:r>
          </a:p>
          <a:p>
            <a:pPr marL="342900" lvl="1" indent="-342900">
              <a:buFont typeface="Arial" pitchFamily="34" charset="0"/>
              <a:buChar char="•"/>
            </a:pPr>
            <a:r>
              <a:rPr lang="en-US" dirty="0" smtClean="0"/>
              <a:t>Hazardous Waste Engineers</a:t>
            </a:r>
          </a:p>
          <a:p>
            <a:pPr marL="742950" lvl="2" indent="-342900">
              <a:buFont typeface="Wingdings" pitchFamily="2" charset="2"/>
              <a:buChar char="Ø"/>
            </a:pPr>
            <a:r>
              <a:rPr lang="en-US" dirty="0" smtClean="0"/>
              <a:t>Review tank design, BIF design, trial burn data</a:t>
            </a:r>
          </a:p>
          <a:p>
            <a:pPr marL="342900" lvl="1" indent="-342900">
              <a:buFont typeface="Arial" pitchFamily="34" charset="0"/>
              <a:buChar char="•"/>
            </a:pPr>
            <a:r>
              <a:rPr lang="en-US" dirty="0" smtClean="0"/>
              <a:t>Geology support</a:t>
            </a:r>
          </a:p>
          <a:p>
            <a:pPr marL="742950" lvl="2" indent="-342900">
              <a:buFont typeface="Wingdings" pitchFamily="2" charset="2"/>
              <a:buChar char="Ø"/>
            </a:pPr>
            <a:r>
              <a:rPr lang="en-US" dirty="0" smtClean="0"/>
              <a:t>Review monitoring well design and boring data</a:t>
            </a:r>
          </a:p>
          <a:p>
            <a:pPr marL="342900" lvl="1" indent="-342900"/>
            <a:endParaRPr lang="en-US" dirty="0" smtClean="0"/>
          </a:p>
          <a:p>
            <a:pPr marL="742950" lvl="2" indent="-342900"/>
            <a:endParaRPr lang="en-US" dirty="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52400" y="304800"/>
            <a:ext cx="8229600" cy="1143000"/>
          </a:xfrm>
        </p:spPr>
        <p:txBody>
          <a:bodyPr>
            <a:normAutofit fontScale="90000"/>
          </a:bodyPr>
          <a:lstStyle/>
          <a:p>
            <a:r>
              <a:rPr lang="en-US" b="1" dirty="0"/>
              <a:t>Facilities Needing a </a:t>
            </a:r>
            <a:r>
              <a:rPr lang="en-US" b="1" dirty="0" smtClean="0"/>
              <a:t/>
            </a:r>
            <a:br>
              <a:rPr lang="en-US" b="1" dirty="0" smtClean="0"/>
            </a:br>
            <a:r>
              <a:rPr lang="en-US" b="1" dirty="0" smtClean="0"/>
              <a:t>Solid </a:t>
            </a:r>
            <a:r>
              <a:rPr lang="en-US" b="1" dirty="0"/>
              <a:t>Waste Permit</a:t>
            </a:r>
          </a:p>
        </p:txBody>
      </p:sp>
      <p:sp>
        <p:nvSpPr>
          <p:cNvPr id="4" name="Content Placeholder 3"/>
          <p:cNvSpPr>
            <a:spLocks noGrp="1"/>
          </p:cNvSpPr>
          <p:nvPr>
            <p:ph idx="1"/>
          </p:nvPr>
        </p:nvSpPr>
        <p:spPr>
          <a:xfrm>
            <a:off x="457200" y="1219200"/>
            <a:ext cx="8229600" cy="4525963"/>
          </a:xfrm>
        </p:spPr>
        <p:txBody>
          <a:bodyPr>
            <a:normAutofit lnSpcReduction="10000"/>
          </a:bodyPr>
          <a:lstStyle/>
          <a:p>
            <a:endParaRPr lang="en-US" dirty="0" smtClean="0"/>
          </a:p>
          <a:p>
            <a:r>
              <a:rPr lang="en-US" dirty="0" smtClean="0"/>
              <a:t>LAC 33:VII.509.A.1—Any person who processes and/or disposes solid waste, with the exception of those listed in the regulations.</a:t>
            </a:r>
          </a:p>
          <a:p>
            <a:pPr lvl="1"/>
            <a:r>
              <a:rPr lang="en-US" sz="2400" dirty="0" smtClean="0"/>
              <a:t>Generators and transporters that are not processors or disposers of solid waste are not required to secure a permit.</a:t>
            </a:r>
          </a:p>
          <a:p>
            <a:pPr lvl="1"/>
            <a:r>
              <a:rPr lang="en-US" sz="2400" dirty="0" smtClean="0"/>
              <a:t>Collection facilities and non-processing transfer stations at which no solid waste is processed or disposed of are not required to secure a permit.</a:t>
            </a:r>
          </a:p>
          <a:p>
            <a:endParaRPr lang="en-US" dirty="0"/>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normAutofit/>
          </a:bodyPr>
          <a:lstStyle/>
          <a:p>
            <a:r>
              <a:rPr lang="en-US" b="1" dirty="0" smtClean="0"/>
              <a:t>Types of Solid Waste Permits</a:t>
            </a:r>
            <a:endParaRPr lang="en-US" b="1" dirty="0"/>
          </a:p>
        </p:txBody>
      </p:sp>
      <p:sp>
        <p:nvSpPr>
          <p:cNvPr id="3" name="Content Placeholder 2"/>
          <p:cNvSpPr>
            <a:spLocks noGrp="1"/>
          </p:cNvSpPr>
          <p:nvPr>
            <p:ph idx="1"/>
          </p:nvPr>
        </p:nvSpPr>
        <p:spPr>
          <a:xfrm>
            <a:off x="457200" y="1676400"/>
            <a:ext cx="8229600" cy="4191000"/>
          </a:xfrm>
        </p:spPr>
        <p:txBody>
          <a:bodyPr>
            <a:normAutofit fontScale="85000" lnSpcReduction="20000"/>
          </a:bodyPr>
          <a:lstStyle/>
          <a:p>
            <a:r>
              <a:rPr lang="en-US" dirty="0" smtClean="0"/>
              <a:t>Temporary Permits</a:t>
            </a:r>
          </a:p>
          <a:p>
            <a:pPr lvl="1"/>
            <a:r>
              <a:rPr lang="en-US" dirty="0" smtClean="0"/>
              <a:t>Allows continued operation of an existing facility but does not allow the expansion or modification of the facility without prior approval</a:t>
            </a:r>
          </a:p>
          <a:p>
            <a:pPr lvl="2"/>
            <a:r>
              <a:rPr lang="en-US" dirty="0" smtClean="0"/>
              <a:t>Duration:  Not to exceed three years</a:t>
            </a:r>
          </a:p>
          <a:p>
            <a:r>
              <a:rPr lang="en-US" dirty="0" smtClean="0"/>
              <a:t>Standard Permits</a:t>
            </a:r>
          </a:p>
          <a:p>
            <a:pPr lvl="1"/>
            <a:r>
              <a:rPr lang="en-US" dirty="0" smtClean="0"/>
              <a:t>Issued for solid waste processing and/or disposal facilities that have successfully completed the standard permit application process.  </a:t>
            </a:r>
          </a:p>
          <a:p>
            <a:pPr lvl="2"/>
            <a:r>
              <a:rPr lang="en-US" dirty="0" smtClean="0"/>
              <a:t>Types:  Type I, Type I-A, Type II, Type II-A, and Type III</a:t>
            </a:r>
          </a:p>
          <a:p>
            <a:pPr lvl="2"/>
            <a:r>
              <a:rPr lang="en-US" dirty="0" smtClean="0"/>
              <a:t>Duration:  not to exceed ten years</a:t>
            </a:r>
          </a:p>
          <a:p>
            <a:pPr lvl="2"/>
            <a:r>
              <a:rPr lang="en-US" dirty="0" smtClean="0"/>
              <a:t>Exception: Landfills may be permitted up to 20 years.</a:t>
            </a:r>
          </a:p>
          <a:p>
            <a:pPr lvl="1"/>
            <a:endParaRPr lang="en-US" dirty="0"/>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normAutofit/>
          </a:bodyPr>
          <a:lstStyle/>
          <a:p>
            <a:r>
              <a:rPr lang="en-US" b="1" dirty="0" smtClean="0"/>
              <a:t>Types of Solid Waste Permits</a:t>
            </a:r>
            <a:endParaRPr lang="en-US" b="1" dirty="0"/>
          </a:p>
        </p:txBody>
      </p:sp>
      <p:sp>
        <p:nvSpPr>
          <p:cNvPr id="3" name="Content Placeholder 2"/>
          <p:cNvSpPr>
            <a:spLocks noGrp="1"/>
          </p:cNvSpPr>
          <p:nvPr>
            <p:ph idx="1"/>
          </p:nvPr>
        </p:nvSpPr>
        <p:spPr>
          <a:xfrm>
            <a:off x="457200" y="1676400"/>
            <a:ext cx="8229600" cy="4343400"/>
          </a:xfrm>
        </p:spPr>
        <p:txBody>
          <a:bodyPr>
            <a:normAutofit fontScale="77500" lnSpcReduction="20000"/>
          </a:bodyPr>
          <a:lstStyle/>
          <a:p>
            <a:pPr>
              <a:buNone/>
            </a:pPr>
            <a:r>
              <a:rPr lang="en-US" b="1" dirty="0" smtClean="0"/>
              <a:t>General Permit. </a:t>
            </a:r>
            <a:r>
              <a:rPr lang="en-US" dirty="0" smtClean="0"/>
              <a:t>General permits may be issued to facilities with operations that are similar in nature and shall provide conditions that each facility that is authorized to operate under the general permit shall follow. Issuance of a general permit shall follow the procedures of a standard permit regarding draft decisions, public notice, and final decisions.</a:t>
            </a:r>
          </a:p>
          <a:p>
            <a:pPr>
              <a:buNone/>
            </a:pPr>
            <a:endParaRPr lang="en-US" b="1" dirty="0" smtClean="0"/>
          </a:p>
          <a:p>
            <a:pPr>
              <a:buNone/>
            </a:pPr>
            <a:r>
              <a:rPr lang="en-US" b="1" dirty="0" smtClean="0"/>
              <a:t>Regulatory Permit. </a:t>
            </a:r>
            <a:r>
              <a:rPr lang="en-US" dirty="0" smtClean="0"/>
              <a:t>Regulatory permits may be issued by the administrative authority when it is determined to be appropriate considering the type of operations or facilities that would be covered.  Regulatory permits shall be promulgated in accordance with the procedures provided in R.S. 30:2019.</a:t>
            </a:r>
            <a:endParaRPr lang="en-US" dirty="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normAutofit/>
          </a:bodyPr>
          <a:lstStyle/>
          <a:p>
            <a:r>
              <a:rPr lang="en-US" b="1" dirty="0" smtClean="0"/>
              <a:t>Types of Solid Waste Permits</a:t>
            </a:r>
            <a:endParaRPr lang="en-US" b="1" dirty="0"/>
          </a:p>
        </p:txBody>
      </p:sp>
      <p:sp>
        <p:nvSpPr>
          <p:cNvPr id="3" name="Content Placeholder 2"/>
          <p:cNvSpPr>
            <a:spLocks noGrp="1"/>
          </p:cNvSpPr>
          <p:nvPr>
            <p:ph idx="1"/>
          </p:nvPr>
        </p:nvSpPr>
        <p:spPr>
          <a:xfrm>
            <a:off x="457200" y="1676400"/>
            <a:ext cx="8229600" cy="4343400"/>
          </a:xfrm>
        </p:spPr>
        <p:txBody>
          <a:bodyPr>
            <a:normAutofit/>
          </a:bodyPr>
          <a:lstStyle/>
          <a:p>
            <a:pPr algn="just"/>
            <a:r>
              <a:rPr lang="en-US" b="1" dirty="0" smtClean="0"/>
              <a:t>Closure Permit. </a:t>
            </a:r>
            <a:r>
              <a:rPr lang="en-US" dirty="0" smtClean="0"/>
              <a:t>Closure permits may be issued to allow closure activities to occur in accordance with an approved closure plan.</a:t>
            </a:r>
            <a:endParaRPr lang="en-US" dirty="0"/>
          </a:p>
        </p:txBody>
      </p:sp>
      <p:pic>
        <p:nvPicPr>
          <p:cNvPr id="4" name="Picture 2" descr="C:\Documents and Settings\jason_m\My Documents\Letters &amp; NODs\Woodland Hills\pictures\landfill cover\MVC-004S.JPG"/>
          <p:cNvPicPr>
            <a:picLocks noChangeAspect="1" noChangeArrowheads="1"/>
          </p:cNvPicPr>
          <p:nvPr/>
        </p:nvPicPr>
        <p:blipFill>
          <a:blip r:embed="rId2" cstate="print"/>
          <a:srcRect/>
          <a:stretch>
            <a:fillRect/>
          </a:stretch>
        </p:blipFill>
        <p:spPr bwMode="auto">
          <a:xfrm>
            <a:off x="4343400" y="3333750"/>
            <a:ext cx="4419600" cy="3314700"/>
          </a:xfrm>
          <a:prstGeom prst="rect">
            <a:avLst/>
          </a:prstGeom>
          <a:noFill/>
        </p:spPr>
      </p:pic>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848600" cy="1143000"/>
          </a:xfrm>
        </p:spPr>
        <p:txBody>
          <a:bodyPr>
            <a:normAutofit fontScale="90000"/>
          </a:bodyPr>
          <a:lstStyle/>
          <a:p>
            <a:r>
              <a:rPr lang="en-US" b="1" dirty="0" smtClean="0"/>
              <a:t>Types of Solid Waste Facilities</a:t>
            </a:r>
            <a:endParaRPr lang="en-US" b="1" dirty="0"/>
          </a:p>
        </p:txBody>
      </p:sp>
      <p:sp>
        <p:nvSpPr>
          <p:cNvPr id="3" name="Content Placeholder 2"/>
          <p:cNvSpPr>
            <a:spLocks noGrp="1"/>
          </p:cNvSpPr>
          <p:nvPr>
            <p:ph idx="1"/>
          </p:nvPr>
        </p:nvSpPr>
        <p:spPr>
          <a:xfrm>
            <a:off x="304800" y="1295400"/>
            <a:ext cx="8534400" cy="4724400"/>
          </a:xfrm>
        </p:spPr>
        <p:txBody>
          <a:bodyPr>
            <a:normAutofit fontScale="70000" lnSpcReduction="20000"/>
          </a:bodyPr>
          <a:lstStyle/>
          <a:p>
            <a:r>
              <a:rPr lang="en-US" dirty="0" smtClean="0"/>
              <a:t>Type I</a:t>
            </a:r>
          </a:p>
          <a:p>
            <a:pPr lvl="1"/>
            <a:r>
              <a:rPr lang="en-US" sz="2600" dirty="0" smtClean="0"/>
              <a:t>Industrial disposal facilities (e.g., landfills, surface impoundments, or landfarms);</a:t>
            </a:r>
          </a:p>
          <a:p>
            <a:r>
              <a:rPr lang="en-US" dirty="0" smtClean="0"/>
              <a:t>Type I-A</a:t>
            </a:r>
          </a:p>
          <a:p>
            <a:pPr lvl="1"/>
            <a:r>
              <a:rPr lang="en-US" sz="2600" dirty="0" smtClean="0"/>
              <a:t>Industrial processing facilities (e.g., balers, shredders, transfer stations (processing), etc.);</a:t>
            </a:r>
          </a:p>
          <a:p>
            <a:r>
              <a:rPr lang="en-US" dirty="0" smtClean="0"/>
              <a:t>Type II</a:t>
            </a:r>
          </a:p>
          <a:p>
            <a:pPr lvl="1"/>
            <a:r>
              <a:rPr lang="en-US" sz="2600" dirty="0" smtClean="0"/>
              <a:t>Non-industrial disposal facilities (e.g., landfills, surface impoundments, landfarms);</a:t>
            </a:r>
          </a:p>
          <a:p>
            <a:r>
              <a:rPr lang="en-US" dirty="0" smtClean="0"/>
              <a:t>Type II-A</a:t>
            </a:r>
          </a:p>
          <a:p>
            <a:pPr lvl="1"/>
            <a:r>
              <a:rPr lang="en-US" sz="2600" dirty="0" smtClean="0"/>
              <a:t>Non-industrial processing facilities (e.g., composting municipal solid waste facilities, balers, shredders, transfer stations (processing), refuse-derived fuel facilities, autoclaves, etc.); or</a:t>
            </a:r>
          </a:p>
          <a:p>
            <a:r>
              <a:rPr lang="en-US" dirty="0" smtClean="0"/>
              <a:t>Type III</a:t>
            </a:r>
          </a:p>
          <a:p>
            <a:pPr lvl="1"/>
            <a:r>
              <a:rPr lang="en-US" sz="2600" dirty="0" smtClean="0"/>
              <a:t>Construction/demolition-debris and woodwaste landfills, separation facilities, composting facilities, or other.</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0"/>
            <a:ext cx="7010400" cy="3840163"/>
          </a:xfrm>
        </p:spPr>
        <p:txBody>
          <a:bodyPr>
            <a:normAutofit fontScale="47500" lnSpcReduction="20000"/>
          </a:bodyPr>
          <a:lstStyle/>
          <a:p>
            <a:pPr marL="0" indent="0">
              <a:buNone/>
            </a:pPr>
            <a:endParaRPr lang="en-US" sz="5900" b="1" dirty="0" smtClean="0">
              <a:solidFill>
                <a:schemeClr val="accent4"/>
              </a:solidFill>
            </a:endParaRPr>
          </a:p>
          <a:p>
            <a:pPr marL="0" indent="0">
              <a:buNone/>
            </a:pPr>
            <a:r>
              <a:rPr lang="en-US" sz="5800" dirty="0" smtClean="0"/>
              <a:t>The type of permit issued to a facility will depend on three things:</a:t>
            </a:r>
          </a:p>
          <a:p>
            <a:endParaRPr lang="en-US" sz="5800" dirty="0" smtClean="0"/>
          </a:p>
          <a:p>
            <a:pPr>
              <a:buNone/>
            </a:pPr>
            <a:r>
              <a:rPr lang="en-US" sz="5800" dirty="0" smtClean="0"/>
              <a:t>	1.	The facility’s potential-to-emit (PTE)</a:t>
            </a:r>
          </a:p>
          <a:p>
            <a:pPr marL="914400" indent="-566738">
              <a:buNone/>
            </a:pPr>
            <a:r>
              <a:rPr lang="en-US" sz="5800" dirty="0" smtClean="0"/>
              <a:t>2.	The type of emissions emitted by the facility</a:t>
            </a:r>
          </a:p>
          <a:p>
            <a:pPr marL="914400" indent="-566738">
              <a:buNone/>
            </a:pPr>
            <a:r>
              <a:rPr lang="en-US" sz="5800" dirty="0" smtClean="0"/>
              <a:t>3.	The status of the area in which the facility is located</a:t>
            </a:r>
            <a:r>
              <a:rPr lang="en-US" sz="5800" b="1" dirty="0" smtClean="0"/>
              <a:t>	</a:t>
            </a:r>
            <a:r>
              <a:rPr lang="en-US" sz="5100" b="1" dirty="0" smtClean="0"/>
              <a:t>	</a:t>
            </a:r>
          </a:p>
          <a:p>
            <a:pPr algn="just">
              <a:buNone/>
            </a:pPr>
            <a:r>
              <a:rPr lang="en-US" dirty="0" smtClean="0"/>
              <a:t>			</a:t>
            </a:r>
          </a:p>
        </p:txBody>
      </p:sp>
      <p:sp>
        <p:nvSpPr>
          <p:cNvPr id="4" name="Title 3"/>
          <p:cNvSpPr>
            <a:spLocks noGrp="1"/>
          </p:cNvSpPr>
          <p:nvPr>
            <p:ph type="title"/>
          </p:nvPr>
        </p:nvSpPr>
        <p:spPr/>
        <p:txBody>
          <a:bodyPr/>
          <a:lstStyle/>
          <a:p>
            <a:r>
              <a:rPr lang="en-US" dirty="0" smtClean="0"/>
              <a:t> </a:t>
            </a:r>
            <a:endParaRPr lang="en-US" dirty="0"/>
          </a:p>
        </p:txBody>
      </p:sp>
      <p:sp>
        <p:nvSpPr>
          <p:cNvPr id="5" name="Title 1"/>
          <p:cNvSpPr txBox="1">
            <a:spLocks/>
          </p:cNvSpPr>
          <p:nvPr/>
        </p:nvSpPr>
        <p:spPr>
          <a:xfrm>
            <a:off x="304800" y="152400"/>
            <a:ext cx="7696200" cy="1447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r>
              <a:rPr kumimoji="0" lang="en-US" sz="3600" b="1" i="0" u="none" strike="noStrike" kern="1200" cap="none" spc="0" normalizeH="0" baseline="0" noProof="0" dirty="0" smtClean="0">
                <a:ln>
                  <a:noFill/>
                </a:ln>
                <a:solidFill>
                  <a:schemeClr val="tx1"/>
                </a:solidFill>
                <a:effectLst/>
                <a:uLnTx/>
                <a:uFillTx/>
                <a:latin typeface="+mj-lt"/>
                <a:ea typeface="+mj-ea"/>
                <a:cs typeface="+mj-cs"/>
              </a:rPr>
              <a:t>The Basics of Air Permits</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15200" cy="1143000"/>
          </a:xfrm>
        </p:spPr>
        <p:txBody>
          <a:bodyPr>
            <a:noAutofit/>
          </a:bodyPr>
          <a:lstStyle/>
          <a:p>
            <a:r>
              <a:rPr lang="en-US" sz="2800" b="1" dirty="0" smtClean="0"/>
              <a:t>§513.  Permit Process for Existing Facilities and for Proposed Facilities</a:t>
            </a:r>
            <a:endParaRPr lang="en-US" sz="2800" dirty="0"/>
          </a:p>
        </p:txBody>
      </p:sp>
      <p:sp>
        <p:nvSpPr>
          <p:cNvPr id="3" name="Content Placeholder 2"/>
          <p:cNvSpPr>
            <a:spLocks noGrp="1"/>
          </p:cNvSpPr>
          <p:nvPr>
            <p:ph idx="1"/>
          </p:nvPr>
        </p:nvSpPr>
        <p:spPr>
          <a:xfrm>
            <a:off x="457200" y="1447800"/>
            <a:ext cx="8229600" cy="4495800"/>
          </a:xfrm>
        </p:spPr>
        <p:txBody>
          <a:bodyPr>
            <a:normAutofit fontScale="70000" lnSpcReduction="20000"/>
          </a:bodyPr>
          <a:lstStyle/>
          <a:p>
            <a:pPr>
              <a:buNone/>
            </a:pPr>
            <a:r>
              <a:rPr lang="en-US" b="1" dirty="0" smtClean="0"/>
              <a:t>513.B.</a:t>
            </a:r>
            <a:r>
              <a:rPr lang="en-US" dirty="0" smtClean="0"/>
              <a:t>	Pre-Application Requirements. All prospective applicants for solid waste permits, except for those applicants exempted under Paragraphs 9-12 of this Subsection, shall comply with the following requirements prior to submitting an application for a solid waste permit:</a:t>
            </a:r>
          </a:p>
          <a:p>
            <a:pPr>
              <a:buNone/>
            </a:pPr>
            <a:endParaRPr lang="en-US" dirty="0" smtClean="0"/>
          </a:p>
          <a:p>
            <a:pPr>
              <a:buNone/>
            </a:pPr>
            <a:r>
              <a:rPr lang="en-US" b="1" dirty="0" smtClean="0"/>
              <a:t>513.B.1</a:t>
            </a:r>
            <a:r>
              <a:rPr lang="en-US" dirty="0" smtClean="0"/>
              <a:t>The prospective applicant shall conduct a capacity evaluation regarding the need for the type of facility to be requested in the location proposed and forward the results to the department.</a:t>
            </a:r>
          </a:p>
          <a:p>
            <a:pPr>
              <a:buNone/>
            </a:pPr>
            <a:endParaRPr lang="en-US" dirty="0" smtClean="0"/>
          </a:p>
          <a:p>
            <a:pPr>
              <a:buNone/>
            </a:pPr>
            <a:r>
              <a:rPr lang="en-US" b="1" dirty="0" smtClean="0"/>
              <a:t>513.B.2</a:t>
            </a:r>
            <a:r>
              <a:rPr lang="en-US" dirty="0" smtClean="0"/>
              <a:t>The prospective applicant shall obtain written confirmation from the appropriate municipal or parish governing authority where the facility is proposed to be located indicating that the facility is or will be in compliance with all existing local zoning and land use restrictions. </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274638"/>
            <a:ext cx="7467600" cy="1143000"/>
          </a:xfrm>
        </p:spPr>
        <p:txBody>
          <a:bodyPr>
            <a:normAutofit/>
          </a:bodyPr>
          <a:lstStyle/>
          <a:p>
            <a:r>
              <a:rPr lang="en-US" sz="2800" b="1" dirty="0" smtClean="0"/>
              <a:t>§513.  Permit Process for Existing Facilities and for Proposed Facilities</a:t>
            </a:r>
            <a:endParaRPr lang="en-US" sz="2800" b="1" dirty="0"/>
          </a:p>
        </p:txBody>
      </p:sp>
      <p:sp>
        <p:nvSpPr>
          <p:cNvPr id="156675" name="Rectangle 3"/>
          <p:cNvSpPr>
            <a:spLocks noGrp="1" noChangeArrowheads="1"/>
          </p:cNvSpPr>
          <p:nvPr>
            <p:ph type="body" idx="1"/>
          </p:nvPr>
        </p:nvSpPr>
        <p:spPr>
          <a:xfrm>
            <a:off x="457200" y="1295400"/>
            <a:ext cx="8229600" cy="4525963"/>
          </a:xfrm>
        </p:spPr>
        <p:txBody>
          <a:bodyPr/>
          <a:lstStyle/>
          <a:p>
            <a:r>
              <a:rPr lang="en-US" sz="2800" dirty="0"/>
              <a:t>Public notice </a:t>
            </a:r>
            <a:r>
              <a:rPr lang="en-US" sz="2800" dirty="0" smtClean="0"/>
              <a:t>of intent to submit an application </a:t>
            </a:r>
          </a:p>
          <a:p>
            <a:pPr>
              <a:buNone/>
            </a:pPr>
            <a:r>
              <a:rPr lang="en-US" sz="2800" dirty="0" smtClean="0"/>
              <a:t>		(No sooner than 45 days prior to submittal)</a:t>
            </a:r>
          </a:p>
          <a:p>
            <a:pPr lvl="1"/>
            <a:r>
              <a:rPr lang="en-US" dirty="0" smtClean="0"/>
              <a:t>State journal (The Advocate)</a:t>
            </a:r>
          </a:p>
          <a:p>
            <a:pPr lvl="1"/>
            <a:r>
              <a:rPr lang="en-US" dirty="0" smtClean="0"/>
              <a:t> Parish journal</a:t>
            </a:r>
          </a:p>
          <a:p>
            <a:pPr lvl="1"/>
            <a:endParaRPr lang="en-US" dirty="0"/>
          </a:p>
          <a:p>
            <a:pPr lvl="1"/>
            <a:endParaRPr lang="en-US" dirty="0"/>
          </a:p>
        </p:txBody>
      </p:sp>
      <p:pic>
        <p:nvPicPr>
          <p:cNvPr id="5" name="Picture 4" descr="MVC-405S"/>
          <p:cNvPicPr>
            <a:picLocks noChangeAspect="1" noChangeArrowheads="1"/>
          </p:cNvPicPr>
          <p:nvPr/>
        </p:nvPicPr>
        <p:blipFill>
          <a:blip r:embed="rId3" cstate="print"/>
          <a:srcRect/>
          <a:stretch>
            <a:fillRect/>
          </a:stretch>
        </p:blipFill>
        <p:spPr bwMode="auto">
          <a:xfrm>
            <a:off x="3251200" y="3276600"/>
            <a:ext cx="5715000" cy="3429000"/>
          </a:xfrm>
          <a:prstGeom prst="rect">
            <a:avLst/>
          </a:prstGeom>
          <a:noFill/>
        </p:spPr>
      </p:pic>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8229600" cy="1143000"/>
          </a:xfrm>
        </p:spPr>
        <p:txBody>
          <a:bodyPr>
            <a:normAutofit/>
          </a:bodyPr>
          <a:lstStyle/>
          <a:p>
            <a:r>
              <a:rPr lang="en-US" sz="4000" b="1" dirty="0" smtClean="0"/>
              <a:t>Permitting Process</a:t>
            </a:r>
            <a:endParaRPr lang="en-US" sz="4000" dirty="0"/>
          </a:p>
        </p:txBody>
      </p:sp>
      <p:sp>
        <p:nvSpPr>
          <p:cNvPr id="162818" name="Rectangle 2"/>
          <p:cNvSpPr>
            <a:spLocks noGrp="1" noChangeArrowheads="1"/>
          </p:cNvSpPr>
          <p:nvPr>
            <p:ph idx="1"/>
          </p:nvPr>
        </p:nvSpPr>
        <p:spPr>
          <a:xfrm>
            <a:off x="457200" y="2057400"/>
            <a:ext cx="8229600" cy="4068763"/>
          </a:xfrm>
        </p:spPr>
        <p:txBody>
          <a:bodyPr/>
          <a:lstStyle/>
          <a:p>
            <a:r>
              <a:rPr lang="en-US" dirty="0"/>
              <a:t>Administrative completeness review</a:t>
            </a:r>
          </a:p>
          <a:p>
            <a:pPr lvl="1"/>
            <a:endParaRPr lang="en-US" dirty="0" smtClean="0"/>
          </a:p>
          <a:p>
            <a:pPr lvl="1"/>
            <a:r>
              <a:rPr lang="en-US" dirty="0" smtClean="0"/>
              <a:t>Application </a:t>
            </a:r>
            <a:r>
              <a:rPr lang="en-US" dirty="0"/>
              <a:t>Verification </a:t>
            </a:r>
            <a:r>
              <a:rPr lang="en-US" dirty="0" smtClean="0"/>
              <a:t>Group</a:t>
            </a:r>
          </a:p>
          <a:p>
            <a:pPr lvl="2"/>
            <a:endParaRPr lang="en-US" dirty="0" smtClean="0"/>
          </a:p>
          <a:p>
            <a:pPr lvl="2"/>
            <a:r>
              <a:rPr lang="en-US" dirty="0" smtClean="0"/>
              <a:t>Verifies all parts of the application are included. </a:t>
            </a:r>
          </a:p>
          <a:p>
            <a:pPr lvl="2"/>
            <a:r>
              <a:rPr lang="en-US" dirty="0" smtClean="0"/>
              <a:t>Verifies fee has been included</a:t>
            </a:r>
          </a:p>
          <a:p>
            <a:pPr lvl="2"/>
            <a:endParaRPr lang="en-US" dirty="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8229600" cy="1143000"/>
          </a:xfrm>
        </p:spPr>
        <p:txBody>
          <a:bodyPr>
            <a:normAutofit/>
          </a:bodyPr>
          <a:lstStyle/>
          <a:p>
            <a:r>
              <a:rPr lang="en-US" sz="4000" b="1" dirty="0" smtClean="0"/>
              <a:t>Permitting Process</a:t>
            </a:r>
            <a:endParaRPr lang="en-US" sz="4000" dirty="0"/>
          </a:p>
        </p:txBody>
      </p:sp>
      <p:sp>
        <p:nvSpPr>
          <p:cNvPr id="158722" name="Rectangle 2"/>
          <p:cNvSpPr>
            <a:spLocks noGrp="1" noChangeArrowheads="1"/>
          </p:cNvSpPr>
          <p:nvPr>
            <p:ph idx="1"/>
          </p:nvPr>
        </p:nvSpPr>
        <p:spPr/>
        <p:txBody>
          <a:bodyPr/>
          <a:lstStyle/>
          <a:p>
            <a:r>
              <a:rPr lang="en-US" dirty="0"/>
              <a:t>Submittal of fees</a:t>
            </a:r>
          </a:p>
          <a:p>
            <a:pPr lvl="1"/>
            <a:r>
              <a:rPr lang="en-US" dirty="0"/>
              <a:t>Type I, I-A, II, II-A--$3,300</a:t>
            </a:r>
          </a:p>
          <a:p>
            <a:pPr lvl="1"/>
            <a:r>
              <a:rPr lang="en-US" dirty="0"/>
              <a:t>Type III--$660</a:t>
            </a:r>
          </a:p>
        </p:txBody>
      </p:sp>
      <p:pic>
        <p:nvPicPr>
          <p:cNvPr id="4" name="Picture 2" descr="C:\Documents and Settings\jason_m\My Documents\Letters &amp; NODs\Mundy Landfill\Pictures\9-3-02\Cell 7 #1.jpg"/>
          <p:cNvPicPr>
            <a:picLocks noChangeAspect="1" noChangeArrowheads="1"/>
          </p:cNvPicPr>
          <p:nvPr/>
        </p:nvPicPr>
        <p:blipFill>
          <a:blip r:embed="rId3" cstate="print"/>
          <a:srcRect l="9576" t="8510" r="16210" b="25540"/>
          <a:stretch>
            <a:fillRect/>
          </a:stretch>
        </p:blipFill>
        <p:spPr bwMode="auto">
          <a:xfrm>
            <a:off x="3810000" y="3048000"/>
            <a:ext cx="5143500" cy="3429000"/>
          </a:xfrm>
          <a:prstGeom prst="rect">
            <a:avLst/>
          </a:prstGeom>
          <a:noFill/>
        </p:spPr>
      </p:pic>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normAutofit/>
          </a:bodyPr>
          <a:lstStyle/>
          <a:p>
            <a:r>
              <a:rPr lang="en-US" sz="3200" b="1" dirty="0" smtClean="0"/>
              <a:t>New Permit Applications</a:t>
            </a:r>
            <a:endParaRPr lang="en-US" sz="3200" b="1" dirty="0"/>
          </a:p>
        </p:txBody>
      </p:sp>
      <p:sp>
        <p:nvSpPr>
          <p:cNvPr id="3" name="Content Placeholder 2"/>
          <p:cNvSpPr>
            <a:spLocks noGrp="1"/>
          </p:cNvSpPr>
          <p:nvPr>
            <p:ph idx="1"/>
          </p:nvPr>
        </p:nvSpPr>
        <p:spPr>
          <a:xfrm>
            <a:off x="457200" y="1600201"/>
            <a:ext cx="8229600" cy="4191000"/>
          </a:xfrm>
        </p:spPr>
        <p:txBody>
          <a:bodyPr>
            <a:normAutofit fontScale="77500" lnSpcReduction="20000"/>
          </a:bodyPr>
          <a:lstStyle/>
          <a:p>
            <a:pPr algn="ctr">
              <a:buNone/>
            </a:pPr>
            <a:r>
              <a:rPr lang="en-US" sz="2800" dirty="0" smtClean="0"/>
              <a:t>An application is required for </a:t>
            </a:r>
            <a:r>
              <a:rPr lang="en-US" sz="2800" u="sng" dirty="0" smtClean="0"/>
              <a:t>ALL</a:t>
            </a:r>
            <a:r>
              <a:rPr lang="en-US" sz="2800" dirty="0" smtClean="0"/>
              <a:t> submittals after 11/20/11.</a:t>
            </a:r>
          </a:p>
          <a:p>
            <a:pPr algn="ctr">
              <a:buNone/>
            </a:pPr>
            <a:endParaRPr lang="en-US" sz="2800" b="1" dirty="0" smtClean="0"/>
          </a:p>
          <a:p>
            <a:pPr algn="ctr">
              <a:buNone/>
            </a:pPr>
            <a:r>
              <a:rPr lang="en-US" b="1" u="sng" dirty="0" smtClean="0"/>
              <a:t>Applications are currently available for:</a:t>
            </a:r>
          </a:p>
          <a:p>
            <a:r>
              <a:rPr lang="en-US" dirty="0" smtClean="0"/>
              <a:t>Type I/II Landfills</a:t>
            </a:r>
          </a:p>
          <a:p>
            <a:r>
              <a:rPr lang="en-US" dirty="0" smtClean="0"/>
              <a:t>Type III C/D and/or Woodwaste Landfills</a:t>
            </a:r>
          </a:p>
          <a:p>
            <a:r>
              <a:rPr lang="en-US" dirty="0" smtClean="0"/>
              <a:t>Type I/II Surface Impoundments</a:t>
            </a:r>
          </a:p>
          <a:p>
            <a:r>
              <a:rPr lang="en-US" dirty="0" smtClean="0"/>
              <a:t>Type IA/IIA Processing Facilities </a:t>
            </a:r>
          </a:p>
          <a:p>
            <a:r>
              <a:rPr lang="en-US" dirty="0" smtClean="0"/>
              <a:t>Type III Woodwaste Processing and/or Separation</a:t>
            </a:r>
            <a:endParaRPr lang="en-US" u="sng" dirty="0" smtClean="0"/>
          </a:p>
          <a:p>
            <a:r>
              <a:rPr lang="en-US" dirty="0" smtClean="0"/>
              <a:t>Waste Tire Processing Facilities </a:t>
            </a:r>
          </a:p>
          <a:p>
            <a:r>
              <a:rPr lang="en-US" dirty="0" smtClean="0"/>
              <a:t>Composting Facilities </a:t>
            </a:r>
          </a:p>
          <a:p>
            <a:r>
              <a:rPr lang="en-US" dirty="0" smtClean="0"/>
              <a:t>Beneficial Use</a:t>
            </a:r>
            <a:endParaRPr lang="en-US" dirty="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4419600" cy="6857999"/>
        </p:xfrm>
        <a:graphic>
          <a:graphicData uri="http://schemas.openxmlformats.org/presentationml/2006/ole">
            <p:oleObj spid="_x0000_s2050" name="Document" r:id="rId3" imgW="6566798" imgH="8771402" progId="Word.Document.12">
              <p:embed/>
            </p:oleObj>
          </a:graphicData>
        </a:graphic>
      </p:graphicFrame>
      <p:graphicFrame>
        <p:nvGraphicFramePr>
          <p:cNvPr id="1027" name="Object 3"/>
          <p:cNvGraphicFramePr>
            <a:graphicFrameLocks noChangeAspect="1"/>
          </p:cNvGraphicFramePr>
          <p:nvPr/>
        </p:nvGraphicFramePr>
        <p:xfrm>
          <a:off x="4701672" y="0"/>
          <a:ext cx="4322768" cy="6858000"/>
        </p:xfrm>
        <a:graphic>
          <a:graphicData uri="http://schemas.openxmlformats.org/presentationml/2006/ole">
            <p:oleObj spid="_x0000_s2051" name="Document" r:id="rId4" imgW="6689094" imgH="8584968" progId="Word.Document.12">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8229600" cy="1143000"/>
          </a:xfrm>
        </p:spPr>
        <p:txBody>
          <a:bodyPr>
            <a:normAutofit/>
          </a:bodyPr>
          <a:lstStyle/>
          <a:p>
            <a:r>
              <a:rPr lang="en-US" sz="4000" b="1" dirty="0" smtClean="0"/>
              <a:t>Permitting Process</a:t>
            </a:r>
            <a:endParaRPr lang="en-US" sz="4000" dirty="0"/>
          </a:p>
        </p:txBody>
      </p:sp>
      <p:sp>
        <p:nvSpPr>
          <p:cNvPr id="164866" name="Rectangle 2"/>
          <p:cNvSpPr>
            <a:spLocks noGrp="1" noChangeArrowheads="1"/>
          </p:cNvSpPr>
          <p:nvPr>
            <p:ph idx="1"/>
          </p:nvPr>
        </p:nvSpPr>
        <p:spPr/>
        <p:txBody>
          <a:bodyPr/>
          <a:lstStyle/>
          <a:p>
            <a:r>
              <a:rPr lang="en-US" dirty="0"/>
              <a:t>Technical completeness review</a:t>
            </a:r>
          </a:p>
          <a:p>
            <a:pPr lvl="1">
              <a:buNone/>
            </a:pPr>
            <a:r>
              <a:rPr lang="en-US" dirty="0" smtClean="0"/>
              <a:t>Copies of the application are routed for review to:</a:t>
            </a:r>
          </a:p>
          <a:p>
            <a:pPr lvl="1"/>
            <a:r>
              <a:rPr lang="en-US" dirty="0" smtClean="0"/>
              <a:t>Environmental </a:t>
            </a:r>
            <a:r>
              <a:rPr lang="en-US" dirty="0"/>
              <a:t>Scientist</a:t>
            </a:r>
          </a:p>
          <a:p>
            <a:pPr lvl="1"/>
            <a:r>
              <a:rPr lang="en-US" dirty="0"/>
              <a:t>Engineer</a:t>
            </a:r>
          </a:p>
          <a:p>
            <a:pPr lvl="1"/>
            <a:r>
              <a:rPr lang="en-US" dirty="0"/>
              <a:t>Geologist</a:t>
            </a: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8229600" cy="1143000"/>
          </a:xfrm>
        </p:spPr>
        <p:txBody>
          <a:bodyPr>
            <a:normAutofit/>
          </a:bodyPr>
          <a:lstStyle/>
          <a:p>
            <a:r>
              <a:rPr lang="en-US" sz="4000" b="1" dirty="0" smtClean="0"/>
              <a:t>Permitting Process </a:t>
            </a:r>
            <a:endParaRPr lang="en-US" sz="4000" dirty="0"/>
          </a:p>
        </p:txBody>
      </p:sp>
      <p:sp>
        <p:nvSpPr>
          <p:cNvPr id="166914" name="Rectangle 2"/>
          <p:cNvSpPr>
            <a:spLocks noGrp="1" noChangeArrowheads="1"/>
          </p:cNvSpPr>
          <p:nvPr>
            <p:ph idx="1"/>
          </p:nvPr>
        </p:nvSpPr>
        <p:spPr/>
        <p:txBody>
          <a:bodyPr/>
          <a:lstStyle/>
          <a:p>
            <a:r>
              <a:rPr lang="en-US" dirty="0"/>
              <a:t>Deficiencies</a:t>
            </a:r>
          </a:p>
          <a:p>
            <a:pPr lvl="1"/>
            <a:r>
              <a:rPr lang="en-US" dirty="0"/>
              <a:t>Notice of </a:t>
            </a:r>
            <a:r>
              <a:rPr lang="en-US" dirty="0" smtClean="0"/>
              <a:t>Deficiencies</a:t>
            </a:r>
          </a:p>
          <a:p>
            <a:pPr lvl="2"/>
            <a:r>
              <a:rPr lang="en-US" dirty="0" smtClean="0"/>
              <a:t>Items which require clarification or more information.</a:t>
            </a:r>
            <a:endParaRPr lang="en-US" dirty="0"/>
          </a:p>
          <a:p>
            <a:pPr lvl="1"/>
            <a:r>
              <a:rPr lang="en-US" dirty="0"/>
              <a:t>Response to Notice of Deficiencies</a:t>
            </a: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8229600" cy="1143000"/>
          </a:xfrm>
        </p:spPr>
        <p:txBody>
          <a:bodyPr>
            <a:normAutofit/>
          </a:bodyPr>
          <a:lstStyle/>
          <a:p>
            <a:r>
              <a:rPr lang="en-US" sz="4000" b="1" dirty="0" smtClean="0"/>
              <a:t>Permitting Process </a:t>
            </a:r>
            <a:endParaRPr lang="en-US" sz="4000" dirty="0"/>
          </a:p>
        </p:txBody>
      </p:sp>
      <p:sp>
        <p:nvSpPr>
          <p:cNvPr id="168962" name="Rectangle 2"/>
          <p:cNvSpPr>
            <a:spLocks noGrp="1" noChangeArrowheads="1"/>
          </p:cNvSpPr>
          <p:nvPr>
            <p:ph idx="1"/>
          </p:nvPr>
        </p:nvSpPr>
        <p:spPr>
          <a:xfrm>
            <a:off x="457200" y="1600200"/>
            <a:ext cx="8229600" cy="4343399"/>
          </a:xfrm>
        </p:spPr>
        <p:txBody>
          <a:bodyPr>
            <a:normAutofit lnSpcReduction="10000"/>
          </a:bodyPr>
          <a:lstStyle/>
          <a:p>
            <a:r>
              <a:rPr lang="en-US" dirty="0"/>
              <a:t>Technical completeness </a:t>
            </a:r>
            <a:r>
              <a:rPr lang="en-US" dirty="0" smtClean="0"/>
              <a:t>determination</a:t>
            </a:r>
          </a:p>
          <a:p>
            <a:pPr lvl="1"/>
            <a:r>
              <a:rPr lang="en-US" dirty="0" smtClean="0"/>
              <a:t>All deficiencies have been addressed </a:t>
            </a:r>
          </a:p>
          <a:p>
            <a:r>
              <a:rPr lang="en-US" sz="2800" b="1" dirty="0" smtClean="0"/>
              <a:t>Draft Permit decision</a:t>
            </a:r>
          </a:p>
          <a:p>
            <a:pPr>
              <a:buNone/>
            </a:pPr>
            <a:r>
              <a:rPr lang="en-US" sz="2400" dirty="0" smtClean="0"/>
              <a:t>Once an application is deemed technically complete, the administrative authority shall prepare a draft permit decision to issue or deny the requested permit. If a draft permit is prepared, the draft permit shall contain the following information:</a:t>
            </a:r>
          </a:p>
          <a:p>
            <a:pPr>
              <a:buNone/>
            </a:pPr>
            <a:r>
              <a:rPr lang="en-US" sz="2400" dirty="0" smtClean="0"/>
              <a:t>		a.  all conditions proposed for a final permit under LAC 	33:VII.Subpart 1; and</a:t>
            </a:r>
          </a:p>
          <a:p>
            <a:pPr>
              <a:buNone/>
            </a:pPr>
            <a:r>
              <a:rPr lang="en-US" sz="2400" dirty="0" smtClean="0"/>
              <a:t>		b.  any compliance schedules proposed for the facility.</a:t>
            </a: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1143000"/>
          </a:xfrm>
        </p:spPr>
        <p:txBody>
          <a:bodyPr>
            <a:normAutofit/>
          </a:bodyPr>
          <a:lstStyle/>
          <a:p>
            <a:r>
              <a:rPr lang="en-US" sz="3200" b="1" dirty="0" smtClean="0"/>
              <a:t>Draft Permit Decision</a:t>
            </a:r>
            <a:endParaRPr lang="en-US" sz="3200" b="1" dirty="0"/>
          </a:p>
        </p:txBody>
      </p:sp>
      <p:sp>
        <p:nvSpPr>
          <p:cNvPr id="3" name="Content Placeholder 2"/>
          <p:cNvSpPr>
            <a:spLocks noGrp="1"/>
          </p:cNvSpPr>
          <p:nvPr>
            <p:ph idx="1"/>
          </p:nvPr>
        </p:nvSpPr>
        <p:spPr>
          <a:xfrm>
            <a:off x="457200" y="1295400"/>
            <a:ext cx="8229600" cy="4800600"/>
          </a:xfrm>
        </p:spPr>
        <p:txBody>
          <a:bodyPr>
            <a:normAutofit fontScale="62500" lnSpcReduction="20000"/>
          </a:bodyPr>
          <a:lstStyle/>
          <a:p>
            <a:pPr algn="ctr">
              <a:buNone/>
            </a:pPr>
            <a:r>
              <a:rPr lang="en-US" sz="4000" b="1" u="sng" dirty="0" smtClean="0"/>
              <a:t>Fact Sheet. </a:t>
            </a:r>
          </a:p>
          <a:p>
            <a:pPr algn="ctr">
              <a:buNone/>
            </a:pPr>
            <a:endParaRPr lang="en-US" sz="4000" b="1" u="sng" dirty="0" smtClean="0"/>
          </a:p>
          <a:p>
            <a:pPr>
              <a:buNone/>
            </a:pPr>
            <a:r>
              <a:rPr lang="en-US" sz="4000" dirty="0" smtClean="0"/>
              <a:t>For all draft permit decisions, the department will prepare a fact sheet describing the department’s reasoning for the issuance of the draft permit decision. This fact sheet shall contain:</a:t>
            </a:r>
          </a:p>
          <a:p>
            <a:pPr marL="514350" indent="-514350">
              <a:buFont typeface="+mj-lt"/>
              <a:buAutoNum type="alphaLcParenR"/>
            </a:pPr>
            <a:r>
              <a:rPr lang="en-US" dirty="0" smtClean="0"/>
              <a:t>a brief description of the facility and the activity;</a:t>
            </a:r>
          </a:p>
          <a:p>
            <a:pPr marL="514350" indent="-514350">
              <a:buFont typeface="+mj-lt"/>
              <a:buAutoNum type="alphaLcParenR"/>
            </a:pPr>
            <a:r>
              <a:rPr lang="en-US" dirty="0" smtClean="0"/>
              <a:t>the type and quantity of wastes which are proposed to be or are being processed or disposed;</a:t>
            </a:r>
          </a:p>
          <a:p>
            <a:pPr marL="514350" indent="-514350">
              <a:buFont typeface="+mj-lt"/>
              <a:buAutoNum type="alphaLcParenR"/>
            </a:pPr>
            <a:r>
              <a:rPr lang="en-US" dirty="0" smtClean="0"/>
              <a:t>a brief summary of the justification for the draft permit conditions</a:t>
            </a:r>
          </a:p>
          <a:p>
            <a:pPr marL="514350" indent="-514350">
              <a:buFont typeface="+mj-lt"/>
              <a:buAutoNum type="alphaLcParenR"/>
            </a:pPr>
            <a:r>
              <a:rPr lang="en-US" dirty="0" smtClean="0"/>
              <a:t>a description of the procedures for reaching a final decision;</a:t>
            </a:r>
          </a:p>
          <a:p>
            <a:pPr marL="514350" indent="-514350">
              <a:buFont typeface="+mj-lt"/>
              <a:buAutoNum type="alphaLcParenR"/>
            </a:pPr>
            <a:r>
              <a:rPr lang="en-US" dirty="0" smtClean="0"/>
              <a:t>the name and telephone number of a person to contact for additional information; and</a:t>
            </a:r>
            <a:r>
              <a:rPr lang="en-US" strike="sngStrike" dirty="0" smtClean="0"/>
              <a:t>,</a:t>
            </a:r>
            <a:endParaRPr lang="en-US" dirty="0" smtClean="0"/>
          </a:p>
          <a:p>
            <a:pPr marL="514350" indent="-514350">
              <a:buFont typeface="+mj-lt"/>
              <a:buAutoNum type="alphaLcParenR"/>
            </a:pPr>
            <a:r>
              <a:rPr lang="en-US" dirty="0" smtClean="0"/>
              <a:t>any additional information, as necessary.</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7772400" cy="1362075"/>
          </a:xfrm>
        </p:spPr>
        <p:txBody>
          <a:bodyPr/>
          <a:lstStyle/>
          <a:p>
            <a:pPr algn="ctr"/>
            <a:r>
              <a:rPr lang="en-US" dirty="0" smtClean="0"/>
              <a:t>Who needs An air permit?</a:t>
            </a:r>
            <a:endParaRPr lang="en-US" dirty="0"/>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8229600" cy="1143000"/>
          </a:xfrm>
        </p:spPr>
        <p:txBody>
          <a:bodyPr>
            <a:normAutofit/>
          </a:bodyPr>
          <a:lstStyle/>
          <a:p>
            <a:r>
              <a:rPr lang="en-US" sz="4000" b="1" dirty="0" smtClean="0"/>
              <a:t>Permitting Process</a:t>
            </a:r>
            <a:endParaRPr lang="en-US" sz="4000" dirty="0"/>
          </a:p>
        </p:txBody>
      </p:sp>
      <p:sp>
        <p:nvSpPr>
          <p:cNvPr id="171010" name="Rectangle 2"/>
          <p:cNvSpPr>
            <a:spLocks noGrp="1" noChangeArrowheads="1"/>
          </p:cNvSpPr>
          <p:nvPr>
            <p:ph idx="1"/>
          </p:nvPr>
        </p:nvSpPr>
        <p:spPr/>
        <p:txBody>
          <a:bodyPr>
            <a:normAutofit/>
          </a:bodyPr>
          <a:lstStyle/>
          <a:p>
            <a:r>
              <a:rPr lang="en-US" dirty="0"/>
              <a:t>30-day public comment/review period</a:t>
            </a:r>
          </a:p>
          <a:p>
            <a:pPr lvl="1"/>
            <a:r>
              <a:rPr lang="en-US" dirty="0" smtClean="0"/>
              <a:t>Copies of the technically complete application are sent to and available for review at the following locations:</a:t>
            </a:r>
          </a:p>
          <a:p>
            <a:pPr lvl="2"/>
            <a:r>
              <a:rPr lang="en-US" dirty="0" smtClean="0"/>
              <a:t>DEQ Headquarters in Baton Rouge</a:t>
            </a:r>
          </a:p>
          <a:p>
            <a:pPr lvl="2"/>
            <a:r>
              <a:rPr lang="en-US" dirty="0" smtClean="0"/>
              <a:t>DEQ Regional Office</a:t>
            </a:r>
          </a:p>
          <a:p>
            <a:pPr lvl="2"/>
            <a:r>
              <a:rPr lang="en-US" dirty="0" smtClean="0"/>
              <a:t>Local Library</a:t>
            </a:r>
          </a:p>
          <a:p>
            <a:pPr lvl="2"/>
            <a:r>
              <a:rPr lang="en-US" dirty="0" smtClean="0"/>
              <a:t>Local Government Office</a:t>
            </a: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8229600" cy="1143000"/>
          </a:xfrm>
        </p:spPr>
        <p:txBody>
          <a:bodyPr>
            <a:normAutofit/>
          </a:bodyPr>
          <a:lstStyle/>
          <a:p>
            <a:r>
              <a:rPr lang="en-US" sz="4000" b="1" dirty="0" smtClean="0"/>
              <a:t>Permitting Process (cont.)</a:t>
            </a:r>
            <a:endParaRPr lang="en-US" sz="4000" dirty="0"/>
          </a:p>
        </p:txBody>
      </p:sp>
      <p:sp>
        <p:nvSpPr>
          <p:cNvPr id="171010" name="Rectangle 2"/>
          <p:cNvSpPr>
            <a:spLocks noGrp="1" noChangeArrowheads="1"/>
          </p:cNvSpPr>
          <p:nvPr>
            <p:ph idx="1"/>
          </p:nvPr>
        </p:nvSpPr>
        <p:spPr/>
        <p:txBody>
          <a:bodyPr/>
          <a:lstStyle/>
          <a:p>
            <a:r>
              <a:rPr lang="en-US" dirty="0"/>
              <a:t>30-day public comment/review period</a:t>
            </a:r>
          </a:p>
          <a:p>
            <a:pPr lvl="1"/>
            <a:r>
              <a:rPr lang="en-US" dirty="0"/>
              <a:t>Public is allowed to submit written comments in favor or in opposition of granting the standard permit (all reasonable comments will be addressed)</a:t>
            </a:r>
          </a:p>
          <a:p>
            <a:pPr lvl="1"/>
            <a:r>
              <a:rPr lang="en-US" dirty="0"/>
              <a:t>Public is allowed to request a public hearing</a:t>
            </a:r>
          </a:p>
          <a:p>
            <a:pPr lvl="1"/>
            <a:r>
              <a:rPr lang="en-US" dirty="0" smtClean="0"/>
              <a:t>A </a:t>
            </a:r>
            <a:r>
              <a:rPr lang="en-US" dirty="0"/>
              <a:t>summary </a:t>
            </a:r>
            <a:r>
              <a:rPr lang="en-US" dirty="0" smtClean="0"/>
              <a:t>and/or Basis for Decision is </a:t>
            </a:r>
            <a:r>
              <a:rPr lang="en-US" dirty="0"/>
              <a:t>drafted and routed to the Assistant Secretary, and a permitting decision will be made</a:t>
            </a: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81000" y="381000"/>
            <a:ext cx="7543800" cy="1143000"/>
          </a:xfrm>
        </p:spPr>
        <p:txBody>
          <a:bodyPr>
            <a:normAutofit fontScale="90000"/>
          </a:bodyPr>
          <a:lstStyle/>
          <a:p>
            <a:r>
              <a:rPr lang="en-US" b="1" dirty="0"/>
              <a:t>Hazardous Waste Permitting</a:t>
            </a:r>
          </a:p>
        </p:txBody>
      </p:sp>
      <p:sp>
        <p:nvSpPr>
          <p:cNvPr id="175107" name="Rectangle 3"/>
          <p:cNvSpPr>
            <a:spLocks noGrp="1" noChangeArrowheads="1"/>
          </p:cNvSpPr>
          <p:nvPr>
            <p:ph type="body" idx="1"/>
          </p:nvPr>
        </p:nvSpPr>
        <p:spPr>
          <a:xfrm>
            <a:off x="685800" y="1828800"/>
            <a:ext cx="7772400" cy="4419600"/>
          </a:xfrm>
        </p:spPr>
        <p:txBody>
          <a:bodyPr/>
          <a:lstStyle/>
          <a:p>
            <a:r>
              <a:rPr lang="en-US" dirty="0" smtClean="0"/>
              <a:t>Same basic permitting process:</a:t>
            </a:r>
          </a:p>
          <a:p>
            <a:pPr lvl="1"/>
            <a:endParaRPr lang="en-US" dirty="0" smtClean="0"/>
          </a:p>
          <a:p>
            <a:pPr lvl="1"/>
            <a:r>
              <a:rPr lang="en-US" dirty="0" smtClean="0"/>
              <a:t>Public notice is placed prior to submittal</a:t>
            </a:r>
          </a:p>
          <a:p>
            <a:pPr lvl="1"/>
            <a:r>
              <a:rPr lang="en-US" dirty="0" smtClean="0"/>
              <a:t>Administrative completeness review </a:t>
            </a:r>
            <a:endParaRPr lang="en-US" dirty="0"/>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04800" y="381000"/>
            <a:ext cx="7772400" cy="1143000"/>
          </a:xfrm>
        </p:spPr>
        <p:txBody>
          <a:bodyPr>
            <a:noAutofit/>
          </a:bodyPr>
          <a:lstStyle/>
          <a:p>
            <a:r>
              <a:rPr lang="en-US" sz="4000" b="1" dirty="0"/>
              <a:t>Hazardous Waste </a:t>
            </a:r>
            <a:r>
              <a:rPr lang="en-US" sz="4000" b="1" dirty="0" smtClean="0"/>
              <a:t>Permitting (cont)</a:t>
            </a:r>
            <a:endParaRPr lang="en-US" sz="4000" b="1" dirty="0"/>
          </a:p>
        </p:txBody>
      </p:sp>
      <p:sp>
        <p:nvSpPr>
          <p:cNvPr id="175107" name="Rectangle 3"/>
          <p:cNvSpPr>
            <a:spLocks noGrp="1" noChangeArrowheads="1"/>
          </p:cNvSpPr>
          <p:nvPr>
            <p:ph type="body" idx="1"/>
          </p:nvPr>
        </p:nvSpPr>
        <p:spPr>
          <a:xfrm>
            <a:off x="685800" y="1828800"/>
            <a:ext cx="7772400" cy="3962400"/>
          </a:xfrm>
        </p:spPr>
        <p:txBody>
          <a:bodyPr>
            <a:normAutofit/>
          </a:bodyPr>
          <a:lstStyle/>
          <a:p>
            <a:r>
              <a:rPr lang="en-US" dirty="0" smtClean="0"/>
              <a:t>General requirements for Hazardous Waste submittals:</a:t>
            </a:r>
            <a:endParaRPr lang="en-US" dirty="0"/>
          </a:p>
          <a:p>
            <a:pPr lvl="1"/>
            <a:r>
              <a:rPr lang="en-US" dirty="0" smtClean="0"/>
              <a:t>Everyone addresses Chapter 5</a:t>
            </a:r>
          </a:p>
          <a:p>
            <a:pPr lvl="2">
              <a:buNone/>
            </a:pPr>
            <a:r>
              <a:rPr lang="en-US" dirty="0" smtClean="0"/>
              <a:t>Includes:</a:t>
            </a:r>
          </a:p>
          <a:p>
            <a:pPr lvl="2"/>
            <a:r>
              <a:rPr lang="en-US" dirty="0" smtClean="0"/>
              <a:t>Chapter </a:t>
            </a:r>
            <a:r>
              <a:rPr lang="en-US" dirty="0"/>
              <a:t>515 (Part I</a:t>
            </a:r>
            <a:r>
              <a:rPr lang="en-US" dirty="0" smtClean="0"/>
              <a:t>)</a:t>
            </a:r>
          </a:p>
          <a:p>
            <a:pPr lvl="3"/>
            <a:r>
              <a:rPr lang="en-US" dirty="0" smtClean="0"/>
              <a:t>(checklist)</a:t>
            </a:r>
            <a:endParaRPr lang="en-US" dirty="0"/>
          </a:p>
          <a:p>
            <a:pPr lvl="2"/>
            <a:r>
              <a:rPr lang="en-US" dirty="0"/>
              <a:t>Chapter 517 (Part II)</a:t>
            </a:r>
          </a:p>
          <a:p>
            <a:pPr lvl="3"/>
            <a:r>
              <a:rPr lang="en-US" dirty="0" smtClean="0"/>
              <a:t>Site specific information</a:t>
            </a:r>
            <a:endParaRPr lang="en-US" dirty="0"/>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04800" y="381000"/>
            <a:ext cx="7772400" cy="1143000"/>
          </a:xfrm>
        </p:spPr>
        <p:txBody>
          <a:bodyPr>
            <a:noAutofit/>
          </a:bodyPr>
          <a:lstStyle/>
          <a:p>
            <a:r>
              <a:rPr lang="en-US" sz="4000" b="1" dirty="0"/>
              <a:t>Hazardous Waste </a:t>
            </a:r>
            <a:r>
              <a:rPr lang="en-US" sz="4000" b="1" dirty="0" smtClean="0"/>
              <a:t>Permitting (cont)</a:t>
            </a:r>
            <a:endParaRPr lang="en-US" sz="4000" b="1" dirty="0"/>
          </a:p>
        </p:txBody>
      </p:sp>
      <p:sp>
        <p:nvSpPr>
          <p:cNvPr id="175107" name="Rectangle 3"/>
          <p:cNvSpPr>
            <a:spLocks noGrp="1" noChangeArrowheads="1"/>
          </p:cNvSpPr>
          <p:nvPr>
            <p:ph type="body" idx="1"/>
          </p:nvPr>
        </p:nvSpPr>
        <p:spPr>
          <a:xfrm>
            <a:off x="685800" y="1828800"/>
            <a:ext cx="7772400" cy="3962400"/>
          </a:xfrm>
        </p:spPr>
        <p:txBody>
          <a:bodyPr>
            <a:normAutofit lnSpcReduction="10000"/>
          </a:bodyPr>
          <a:lstStyle/>
          <a:p>
            <a:r>
              <a:rPr lang="en-US" dirty="0" smtClean="0"/>
              <a:t>General requirements for Hazardous Waste submittals:</a:t>
            </a:r>
            <a:endParaRPr lang="en-US" dirty="0"/>
          </a:p>
          <a:p>
            <a:pPr lvl="1"/>
            <a:r>
              <a:rPr lang="en-US" dirty="0" smtClean="0"/>
              <a:t>Everyone also addresses Chapters 15, 17, 33, 35, and 37.</a:t>
            </a:r>
          </a:p>
          <a:p>
            <a:pPr lvl="2"/>
            <a:r>
              <a:rPr lang="en-US" dirty="0" smtClean="0"/>
              <a:t>Chapter 15- Treatment, Storage, Disposal facilities</a:t>
            </a:r>
          </a:p>
          <a:p>
            <a:pPr lvl="2"/>
            <a:r>
              <a:rPr lang="en-US" dirty="0" smtClean="0"/>
              <a:t>Chapter 17- Air Emission Standards</a:t>
            </a:r>
          </a:p>
          <a:p>
            <a:pPr lvl="2"/>
            <a:r>
              <a:rPr lang="en-US" dirty="0" smtClean="0"/>
              <a:t>Chapter 33- Groundwater Protection</a:t>
            </a:r>
          </a:p>
          <a:p>
            <a:pPr lvl="2"/>
            <a:r>
              <a:rPr lang="en-US" dirty="0" smtClean="0"/>
              <a:t>Chapter 35- Closure and Post-closure</a:t>
            </a:r>
          </a:p>
          <a:p>
            <a:pPr lvl="2"/>
            <a:r>
              <a:rPr lang="en-US" dirty="0" smtClean="0"/>
              <a:t>Chapter 37- Financial Assurance</a:t>
            </a:r>
            <a:endParaRPr lang="en-US" dirty="0"/>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81000" y="381000"/>
            <a:ext cx="7772400" cy="1143000"/>
          </a:xfrm>
        </p:spPr>
        <p:txBody>
          <a:bodyPr>
            <a:noAutofit/>
          </a:bodyPr>
          <a:lstStyle/>
          <a:p>
            <a:r>
              <a:rPr lang="en-US" sz="4000" b="1" dirty="0"/>
              <a:t>Hazardous Waste </a:t>
            </a:r>
            <a:r>
              <a:rPr lang="en-US" sz="4000" b="1" dirty="0" smtClean="0"/>
              <a:t>Permitting (cont)</a:t>
            </a:r>
            <a:endParaRPr lang="en-US" sz="4000" b="1" dirty="0"/>
          </a:p>
        </p:txBody>
      </p:sp>
      <p:sp>
        <p:nvSpPr>
          <p:cNvPr id="175107" name="Rectangle 3"/>
          <p:cNvSpPr>
            <a:spLocks noGrp="1" noChangeArrowheads="1"/>
          </p:cNvSpPr>
          <p:nvPr>
            <p:ph type="body" idx="1"/>
          </p:nvPr>
        </p:nvSpPr>
        <p:spPr>
          <a:xfrm>
            <a:off x="685800" y="1828800"/>
            <a:ext cx="7772400" cy="3962400"/>
          </a:xfrm>
        </p:spPr>
        <p:txBody>
          <a:bodyPr>
            <a:normAutofit/>
          </a:bodyPr>
          <a:lstStyle/>
          <a:p>
            <a:endParaRPr lang="en-US" dirty="0" smtClean="0"/>
          </a:p>
          <a:p>
            <a:r>
              <a:rPr lang="en-US" dirty="0" smtClean="0"/>
              <a:t>Depending on type of facility may also need to address the facility specific standards in Chapters 18-32.</a:t>
            </a:r>
            <a:endParaRPr lang="en-US" dirty="0"/>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81000" y="381000"/>
            <a:ext cx="7772400" cy="1143000"/>
          </a:xfrm>
        </p:spPr>
        <p:txBody>
          <a:bodyPr>
            <a:noAutofit/>
          </a:bodyPr>
          <a:lstStyle/>
          <a:p>
            <a:r>
              <a:rPr lang="en-US" sz="4000" b="1" dirty="0"/>
              <a:t>Hazardous Waste </a:t>
            </a:r>
            <a:r>
              <a:rPr lang="en-US" sz="4000" b="1" dirty="0" smtClean="0"/>
              <a:t>Permitting (cont)</a:t>
            </a:r>
            <a:endParaRPr lang="en-US" sz="4000" b="1" dirty="0"/>
          </a:p>
        </p:txBody>
      </p:sp>
      <p:sp>
        <p:nvSpPr>
          <p:cNvPr id="175107" name="Rectangle 3"/>
          <p:cNvSpPr>
            <a:spLocks noGrp="1" noChangeArrowheads="1"/>
          </p:cNvSpPr>
          <p:nvPr>
            <p:ph type="body" idx="1"/>
          </p:nvPr>
        </p:nvSpPr>
        <p:spPr>
          <a:xfrm>
            <a:off x="685800" y="1828800"/>
            <a:ext cx="7772400" cy="3962400"/>
          </a:xfrm>
        </p:spPr>
        <p:txBody>
          <a:bodyPr>
            <a:normAutofit/>
          </a:bodyPr>
          <a:lstStyle/>
          <a:p>
            <a:r>
              <a:rPr lang="en-US" dirty="0" smtClean="0"/>
              <a:t>Deficiencies</a:t>
            </a:r>
          </a:p>
          <a:p>
            <a:pPr lvl="1"/>
            <a:r>
              <a:rPr lang="en-US" dirty="0" smtClean="0"/>
              <a:t>Notice of Deficiencies</a:t>
            </a:r>
          </a:p>
          <a:p>
            <a:pPr lvl="1"/>
            <a:r>
              <a:rPr lang="en-US" dirty="0" smtClean="0"/>
              <a:t>Response to Notice of Deficiencies</a:t>
            </a:r>
          </a:p>
          <a:p>
            <a:r>
              <a:rPr lang="en-US" dirty="0" smtClean="0"/>
              <a:t>Prepare draft permit</a:t>
            </a:r>
          </a:p>
          <a:p>
            <a:r>
              <a:rPr lang="en-US" dirty="0" smtClean="0"/>
              <a:t>Public notice</a:t>
            </a:r>
          </a:p>
          <a:p>
            <a:pPr lvl="1"/>
            <a:r>
              <a:rPr lang="en-US" dirty="0" smtClean="0"/>
              <a:t>45 day public notice for Hazardous Waste</a:t>
            </a:r>
            <a:endParaRPr lang="en-US" dirty="0"/>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81000" y="381000"/>
            <a:ext cx="7772400" cy="1143000"/>
          </a:xfrm>
        </p:spPr>
        <p:txBody>
          <a:bodyPr>
            <a:noAutofit/>
          </a:bodyPr>
          <a:lstStyle/>
          <a:p>
            <a:r>
              <a:rPr lang="en-US" sz="4000" b="1" dirty="0"/>
              <a:t>Hazardous Waste </a:t>
            </a:r>
            <a:r>
              <a:rPr lang="en-US" sz="4000" b="1" dirty="0" smtClean="0"/>
              <a:t>Permitting (cont)</a:t>
            </a:r>
            <a:endParaRPr lang="en-US" sz="4000" b="1" dirty="0"/>
          </a:p>
        </p:txBody>
      </p:sp>
      <p:sp>
        <p:nvSpPr>
          <p:cNvPr id="175107" name="Rectangle 3"/>
          <p:cNvSpPr>
            <a:spLocks noGrp="1" noChangeArrowheads="1"/>
          </p:cNvSpPr>
          <p:nvPr>
            <p:ph type="body" idx="1"/>
          </p:nvPr>
        </p:nvSpPr>
        <p:spPr>
          <a:xfrm>
            <a:off x="685800" y="1828800"/>
            <a:ext cx="7772400" cy="3962400"/>
          </a:xfrm>
        </p:spPr>
        <p:txBody>
          <a:bodyPr>
            <a:normAutofit/>
          </a:bodyPr>
          <a:lstStyle/>
          <a:p>
            <a:pPr lvl="1"/>
            <a:r>
              <a:rPr lang="en-US" dirty="0" smtClean="0"/>
              <a:t>A responsiveness summary is drafted and routed to the Assistant Secretary, and a permitting decision will be made</a:t>
            </a:r>
            <a:endParaRPr lang="en-US" dirty="0"/>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
            <a:ext cx="8229600" cy="1143000"/>
          </a:xfrm>
        </p:spPr>
        <p:txBody>
          <a:bodyPr>
            <a:normAutofit/>
          </a:bodyPr>
          <a:lstStyle/>
          <a:p>
            <a:r>
              <a:rPr lang="en-US" b="1" dirty="0" smtClean="0"/>
              <a:t>Waste Terms &amp; Definitions</a:t>
            </a:r>
            <a:endParaRPr lang="en-US" b="1" dirty="0"/>
          </a:p>
        </p:txBody>
      </p:sp>
      <p:sp>
        <p:nvSpPr>
          <p:cNvPr id="5" name="Content Placeholder 4"/>
          <p:cNvSpPr>
            <a:spLocks noGrp="1"/>
          </p:cNvSpPr>
          <p:nvPr>
            <p:ph sz="half" idx="1"/>
          </p:nvPr>
        </p:nvSpPr>
        <p:spPr>
          <a:xfrm>
            <a:off x="457200" y="1600200"/>
            <a:ext cx="8229600" cy="4525963"/>
          </a:xfrm>
        </p:spPr>
        <p:txBody>
          <a:bodyPr>
            <a:normAutofit/>
          </a:bodyPr>
          <a:lstStyle/>
          <a:p>
            <a:r>
              <a:rPr lang="en-US" dirty="0" smtClean="0"/>
              <a:t>Solid Waste</a:t>
            </a:r>
          </a:p>
          <a:p>
            <a:pPr lvl="1"/>
            <a:r>
              <a:rPr lang="en-US" sz="2000" dirty="0" smtClean="0"/>
              <a:t>Any garbage, refuse, or sludge from a waste treatment plant, water-supply treatment plant, or air pollution-control facility, and other discarded material including solid, liquid, semi-solid, or contained gaseous material resulting from industrial, commercial, mining, and agricultural operations, and from community activities. </a:t>
            </a:r>
          </a:p>
          <a:p>
            <a:r>
              <a:rPr lang="en-US" dirty="0" smtClean="0"/>
              <a:t>Hazardous Waste</a:t>
            </a:r>
          </a:p>
          <a:p>
            <a:pPr lvl="1"/>
            <a:r>
              <a:rPr lang="en-US" sz="2000" dirty="0" smtClean="0"/>
              <a:t>Waste identified as hazardous in the current Louisiana hazardous waste regulations (LAC 33:V.Subpart 1) and/or by the federal government under the Resource Conservation &amp; Recovery Act and subsequent amendments.</a:t>
            </a:r>
          </a:p>
          <a:p>
            <a:pPr lvl="1"/>
            <a:endParaRPr lang="en-US" sz="2200" dirty="0"/>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4"/>
          <p:cNvSpPr>
            <a:spLocks noGrp="1"/>
          </p:cNvSpPr>
          <p:nvPr>
            <p:ph idx="1"/>
          </p:nvPr>
        </p:nvSpPr>
        <p:spPr>
          <a:xfrm>
            <a:off x="457200" y="1447800"/>
            <a:ext cx="8229600" cy="4602163"/>
          </a:xfrm>
        </p:spPr>
        <p:txBody>
          <a:bodyPr>
            <a:noAutofit/>
          </a:bodyPr>
          <a:lstStyle/>
          <a:p>
            <a:r>
              <a:rPr lang="en-US" sz="2100" b="1" dirty="0" smtClean="0"/>
              <a:t>Generator</a:t>
            </a:r>
            <a:r>
              <a:rPr lang="en-US" sz="2100" dirty="0" smtClean="0"/>
              <a:t>:  Any person whose act or process produces solid waste as defined in the regulations.</a:t>
            </a:r>
          </a:p>
          <a:p>
            <a:r>
              <a:rPr lang="en-US" sz="2100" b="1" dirty="0" smtClean="0"/>
              <a:t>Transporter</a:t>
            </a:r>
            <a:r>
              <a:rPr lang="en-US" sz="2100" dirty="0" smtClean="0"/>
              <a:t>: Any person who moves industrial solid waste off-site and/or who moves solid waste of a commercial establishment or more than one household to a storage, processing, or disposal facility.</a:t>
            </a:r>
          </a:p>
          <a:p>
            <a:r>
              <a:rPr lang="en-US" sz="2100" b="1" dirty="0" smtClean="0"/>
              <a:t>Type I Facility</a:t>
            </a:r>
            <a:r>
              <a:rPr lang="en-US" sz="2100" dirty="0" smtClean="0"/>
              <a:t>: A facility used for disposing of industrial solid waste. (If the facility is also used for disposing of residential or commercial solid waste, it is also a Type II facility).</a:t>
            </a:r>
          </a:p>
          <a:p>
            <a:r>
              <a:rPr lang="en-US" sz="2100" b="1" dirty="0" smtClean="0"/>
              <a:t>Type I-A Facility</a:t>
            </a:r>
            <a:r>
              <a:rPr lang="en-US" sz="2100" dirty="0" smtClean="0"/>
              <a:t>: A facility used for processing industrial solid waste (e.g. transfer station, incinerator waste-handling facility, shredder, baler, or compactor). (If the facility is also used for processing residential or commercial solid waste, it is also a Type II-A facility).</a:t>
            </a:r>
          </a:p>
        </p:txBody>
      </p:sp>
      <p:sp>
        <p:nvSpPr>
          <p:cNvPr id="4" name="Title 3"/>
          <p:cNvSpPr>
            <a:spLocks noGrp="1"/>
          </p:cNvSpPr>
          <p:nvPr>
            <p:ph type="title"/>
          </p:nvPr>
        </p:nvSpPr>
        <p:spPr>
          <a:xfrm>
            <a:off x="0" y="228600"/>
            <a:ext cx="8229600" cy="1143000"/>
          </a:xfrm>
        </p:spPr>
        <p:txBody>
          <a:bodyPr>
            <a:normAutofit/>
          </a:bodyPr>
          <a:lstStyle/>
          <a:p>
            <a:r>
              <a:rPr lang="en-US" b="1" dirty="0" smtClean="0"/>
              <a:t>Waste Terms &amp; Definitions</a:t>
            </a:r>
            <a:endParaRPr lang="en-US" b="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Who Needs An </a:t>
            </a:r>
            <a:br>
              <a:rPr lang="en-US" b="1" dirty="0" smtClean="0"/>
            </a:br>
            <a:r>
              <a:rPr lang="en-US" b="1" dirty="0" smtClean="0"/>
              <a:t>Air Permit?</a:t>
            </a:r>
            <a:endParaRPr lang="en-US" b="1" dirty="0"/>
          </a:p>
        </p:txBody>
      </p:sp>
      <p:sp>
        <p:nvSpPr>
          <p:cNvPr id="3" name="Content Placeholder 2"/>
          <p:cNvSpPr>
            <a:spLocks noGrp="1"/>
          </p:cNvSpPr>
          <p:nvPr>
            <p:ph idx="1"/>
          </p:nvPr>
        </p:nvSpPr>
        <p:spPr/>
        <p:txBody>
          <a:bodyPr>
            <a:normAutofit/>
          </a:bodyPr>
          <a:lstStyle/>
          <a:p>
            <a:pPr>
              <a:buNone/>
            </a:pPr>
            <a:r>
              <a:rPr lang="en-US" dirty="0" smtClean="0"/>
              <a:t>Activities that do NOT need an air permit include:</a:t>
            </a:r>
          </a:p>
          <a:p>
            <a:pPr lvl="0"/>
            <a:r>
              <a:rPr lang="en-US" dirty="0" smtClean="0"/>
              <a:t>activities conducted on residential property (unless it constitutes a Part 70 source);</a:t>
            </a:r>
          </a:p>
          <a:p>
            <a:pPr lvl="0"/>
            <a:r>
              <a:rPr lang="en-US" dirty="0" smtClean="0"/>
              <a:t>distribution or use of pesticides;</a:t>
            </a:r>
          </a:p>
          <a:p>
            <a:pPr lvl="0"/>
            <a:r>
              <a:rPr lang="en-US" dirty="0" smtClean="0"/>
              <a:t>mobile sources such as automobiles, trucks and aircraft;</a:t>
            </a: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3810001"/>
          </a:xfrm>
        </p:spPr>
        <p:txBody>
          <a:bodyPr>
            <a:noAutofit/>
          </a:bodyPr>
          <a:lstStyle/>
          <a:p>
            <a:r>
              <a:rPr lang="en-US" sz="1900" b="1" dirty="0" smtClean="0"/>
              <a:t>Type II Facility</a:t>
            </a:r>
            <a:r>
              <a:rPr lang="en-US" sz="1900" dirty="0" smtClean="0"/>
              <a:t>: A facility used for processing residential or commercial solid waste (e.g. transfer station, incinerator waste-handling facility, refuse-derived fuel facility, shredder, baler, or compactor). (If the facility is also used for processing industrial solid waste , it is also a Type I-A facility).</a:t>
            </a:r>
          </a:p>
          <a:p>
            <a:endParaRPr lang="en-US" sz="1900" b="1" dirty="0" smtClean="0"/>
          </a:p>
          <a:p>
            <a:r>
              <a:rPr lang="en-US" sz="1900" b="1" dirty="0" smtClean="0"/>
              <a:t>Type II-A Facility</a:t>
            </a:r>
            <a:r>
              <a:rPr lang="en-US" sz="1900" dirty="0" smtClean="0"/>
              <a:t>: A facility used for processing residential or commercial solid waste (e.g. transfer station, incinerator waste-handling facility, refuse-derived fuel facility, shredder. baler. or compactor). (If the facility is also used for processing industrial solid waste, it is also a Type I-A facility).</a:t>
            </a:r>
          </a:p>
          <a:p>
            <a:pPr>
              <a:buNone/>
            </a:pPr>
            <a:endParaRPr lang="en-US" sz="1900" b="1" dirty="0" smtClean="0"/>
          </a:p>
          <a:p>
            <a:r>
              <a:rPr lang="en-US" sz="1900" b="1" dirty="0" smtClean="0"/>
              <a:t>Type III Facility</a:t>
            </a:r>
            <a:r>
              <a:rPr lang="en-US" sz="1900" dirty="0" smtClean="0"/>
              <a:t>: A facility used for: disposing of construction/demolition debris or woodwaste, composting organic waste to produce a usable material, or separating recyclable wastes (a separation facility). Residential, commercial, or industrial solid waste must not be disposed of in a type III facility.</a:t>
            </a:r>
          </a:p>
          <a:p>
            <a:endParaRPr lang="en-US" sz="1800" dirty="0" smtClean="0"/>
          </a:p>
          <a:p>
            <a:endParaRPr lang="en-US" sz="1800" dirty="0"/>
          </a:p>
        </p:txBody>
      </p:sp>
      <p:sp>
        <p:nvSpPr>
          <p:cNvPr id="5" name="Title 3"/>
          <p:cNvSpPr>
            <a:spLocks noGrp="1"/>
          </p:cNvSpPr>
          <p:nvPr>
            <p:ph type="title"/>
          </p:nvPr>
        </p:nvSpPr>
        <p:spPr>
          <a:xfrm>
            <a:off x="0" y="304800"/>
            <a:ext cx="8229600" cy="1143000"/>
          </a:xfrm>
        </p:spPr>
        <p:txBody>
          <a:bodyPr>
            <a:normAutofit/>
          </a:bodyPr>
          <a:lstStyle/>
          <a:p>
            <a:r>
              <a:rPr lang="en-US" b="1" dirty="0" smtClean="0"/>
              <a:t>Waste Terms &amp; Definitions</a:t>
            </a:r>
            <a:endParaRPr lang="en-US" b="1" dirty="0"/>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304800"/>
            <a:ext cx="7772400" cy="1143000"/>
          </a:xfrm>
          <a:prstGeom prst="rect">
            <a:avLst/>
          </a:prstGeom>
        </p:spPr>
        <p:txBody>
          <a:bodyPr>
            <a:normAutofit/>
          </a:bodyPr>
          <a:lstStyle/>
          <a:p>
            <a:pPr fontAlgn="auto">
              <a:spcAft>
                <a:spcPts val="0"/>
              </a:spcAft>
              <a:defRPr/>
            </a:pPr>
            <a:r>
              <a:rPr lang="en-US" sz="4000" b="1" dirty="0">
                <a:latin typeface="+mj-lt"/>
                <a:ea typeface="+mj-ea"/>
                <a:cs typeface="+mj-cs"/>
              </a:rPr>
              <a:t>Resources</a:t>
            </a:r>
            <a:endParaRPr lang="en-US" sz="4400" b="1" dirty="0">
              <a:latin typeface="+mj-lt"/>
              <a:ea typeface="+mj-ea"/>
              <a:cs typeface="+mj-cs"/>
            </a:endParaRPr>
          </a:p>
        </p:txBody>
      </p:sp>
      <p:sp>
        <p:nvSpPr>
          <p:cNvPr id="4" name="Rectangle 3"/>
          <p:cNvSpPr txBox="1">
            <a:spLocks noChangeArrowheads="1"/>
          </p:cNvSpPr>
          <p:nvPr/>
        </p:nvSpPr>
        <p:spPr>
          <a:xfrm>
            <a:off x="457200" y="1219200"/>
            <a:ext cx="8001000" cy="46482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rPr>
              <a:t>LAC 33:VII (Solid Waste Regulations) or LAC 33:V (Hazardous Waste Regulations)</a:t>
            </a:r>
          </a:p>
          <a:p>
            <a:pPr marL="742950" marR="0" lvl="1" indent="-28575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b="0" i="0" u="none" strike="noStrike" kern="1200" cap="none" spc="0" normalizeH="0" baseline="0" noProof="0" dirty="0" smtClean="0">
                <a:ln>
                  <a:noFill/>
                </a:ln>
                <a:solidFill>
                  <a:schemeClr val="tx1"/>
                </a:solidFill>
                <a:effectLst/>
                <a:uLnTx/>
                <a:uFillTx/>
                <a:hlinkClick r:id="rId2"/>
              </a:rPr>
              <a:t>http://www.deq.louisiana.gov/portal/tabid/1674/Default.aspx#Title33</a:t>
            </a:r>
            <a:endParaRPr kumimoji="0" lang="en-US" b="0" i="0" u="none" strike="noStrike" kern="1200" cap="none" spc="0" normalizeH="0" baseline="0" noProof="0" dirty="0" smtClean="0">
              <a:ln>
                <a:noFill/>
              </a:ln>
              <a:solidFill>
                <a:schemeClr val="tx1"/>
              </a:solidFill>
              <a:effectLst/>
              <a:uLnTx/>
              <a:uFillTx/>
            </a:endParaRPr>
          </a:p>
          <a:p>
            <a:pPr marL="285750" indent="-285750">
              <a:spcBef>
                <a:spcPct val="20000"/>
              </a:spcBef>
              <a:buFont typeface="Arial" pitchFamily="34" charset="0"/>
              <a:buChar char="•"/>
            </a:pPr>
            <a:r>
              <a:rPr lang="en-US" sz="2400" b="1" dirty="0" smtClean="0"/>
              <a:t>Solid Waste Information and Guidance Document</a:t>
            </a:r>
          </a:p>
          <a:p>
            <a:pPr lvl="1">
              <a:lnSpc>
                <a:spcPct val="90000"/>
              </a:lnSpc>
              <a:buFont typeface="Courier New" pitchFamily="49" charset="0"/>
              <a:buChar char="o"/>
            </a:pPr>
            <a:r>
              <a:rPr lang="en-US" dirty="0" smtClean="0">
                <a:hlinkClick r:id="rId3"/>
              </a:rPr>
              <a:t>http://www.deq.louisiana.gov/portal/tabid/259/Default.aspx</a:t>
            </a:r>
            <a:endParaRPr lang="en-US" dirty="0" smtClean="0"/>
          </a:p>
          <a:p>
            <a:pPr lvl="1">
              <a:lnSpc>
                <a:spcPct val="90000"/>
              </a:lnSpc>
              <a:buFont typeface="Courier New" pitchFamily="49" charset="0"/>
              <a:buChar char="o"/>
            </a:pPr>
            <a:endParaRPr lang="en-US" dirty="0" smtClean="0"/>
          </a:p>
          <a:p>
            <a:pPr lvl="1">
              <a:lnSpc>
                <a:spcPct val="90000"/>
              </a:lnSpc>
              <a:buFont typeface="Courier New" pitchFamily="49" charset="0"/>
              <a:buChar char="o"/>
            </a:pPr>
            <a:r>
              <a:rPr lang="en-US" dirty="0" smtClean="0">
                <a:hlinkClick r:id="rId4"/>
              </a:rPr>
              <a:t>http://www.deq.louisiana.gov/portal/Default.aspx?tabid=247</a:t>
            </a:r>
            <a:endParaRPr lang="en-US" dirty="0" smtClean="0"/>
          </a:p>
          <a:p>
            <a:pPr lvl="1">
              <a:lnSpc>
                <a:spcPct val="90000"/>
              </a:lnSpc>
            </a:pPr>
            <a:endParaRPr lang="en-US" sz="2000" dirty="0" smtClean="0"/>
          </a:p>
          <a:p>
            <a:pPr>
              <a:lnSpc>
                <a:spcPct val="90000"/>
              </a:lnSpc>
              <a:buFont typeface="Arial" pitchFamily="34" charset="0"/>
              <a:buChar char="•"/>
            </a:pPr>
            <a:r>
              <a:rPr lang="en-US" sz="2400" b="1" dirty="0" smtClean="0"/>
              <a:t>   Hazardous Waste Information and Guidance 	Document</a:t>
            </a:r>
          </a:p>
          <a:p>
            <a:pPr lvl="1">
              <a:lnSpc>
                <a:spcPct val="90000"/>
              </a:lnSpc>
              <a:buFont typeface="Courier New" pitchFamily="49" charset="0"/>
              <a:buChar char="o"/>
            </a:pPr>
            <a:r>
              <a:rPr lang="en-US" dirty="0" smtClean="0">
                <a:hlinkClick r:id="rId5"/>
              </a:rPr>
              <a:t>http://www.deq.louisiana.gov/portal/tabid/2267/Default.aspx</a:t>
            </a:r>
            <a:endParaRPr lang="en-US" dirty="0" smtClean="0"/>
          </a:p>
          <a:p>
            <a:pPr lvl="1">
              <a:lnSpc>
                <a:spcPct val="90000"/>
              </a:lnSpc>
              <a:buFont typeface="Courier New" pitchFamily="49" charset="0"/>
              <a:buChar char="o"/>
            </a:pPr>
            <a:endParaRPr lang="en-US" dirty="0" smtClean="0">
              <a:hlinkClick r:id="rId6"/>
            </a:endParaRPr>
          </a:p>
          <a:p>
            <a:pPr lvl="1">
              <a:lnSpc>
                <a:spcPct val="90000"/>
              </a:lnSpc>
              <a:buFont typeface="Courier New" pitchFamily="49" charset="0"/>
              <a:buChar char="o"/>
            </a:pPr>
            <a:r>
              <a:rPr lang="en-US" dirty="0" smtClean="0">
                <a:hlinkClick r:id="rId6"/>
              </a:rPr>
              <a:t>http://www.deq.louisiana.gov/portal/Portals/0/permits/haz/General%20Guidelines%20H W%20App.pdf</a:t>
            </a:r>
            <a:endParaRPr lang="en-US" dirty="0" smtClean="0"/>
          </a:p>
          <a:p>
            <a:pPr lvl="1">
              <a:lnSpc>
                <a:spcPct val="90000"/>
              </a:lnSpc>
              <a:buFont typeface="Courier New" pitchFamily="49" charset="0"/>
              <a:buChar char="o"/>
            </a:pPr>
            <a:endParaRPr lang="en-US" dirty="0" smtClean="0"/>
          </a:p>
          <a:p>
            <a:pPr lvl="1">
              <a:lnSpc>
                <a:spcPct val="90000"/>
              </a:lnSpc>
              <a:buFont typeface="Courier New" pitchFamily="49" charset="0"/>
              <a:buChar char="o"/>
            </a:pPr>
            <a:r>
              <a:rPr lang="en-US" dirty="0" smtClean="0">
                <a:hlinkClick r:id="rId7"/>
              </a:rPr>
              <a:t>http://www.deq.louisiana.gov/portal/Portals/0/permits/haz/Statement%20of%20Acknowledgment%20and%20Non-ApplicabilityADD6.30.pdf</a:t>
            </a:r>
            <a:endParaRPr lang="en-US" dirty="0" smtClean="0"/>
          </a:p>
          <a:p>
            <a:pPr marL="285750" indent="-285750">
              <a:spcBef>
                <a:spcPct val="20000"/>
              </a:spcBef>
              <a:buFont typeface="Arial" pitchFamily="34" charset="0"/>
              <a:buChar char="–"/>
            </a:pPr>
            <a:endParaRPr kumimoji="0" lang="en-US" sz="2800" b="0" i="0" u="none" strike="noStrike" kern="1200" cap="none" spc="0" normalizeH="0" baseline="0" noProof="0" dirty="0" smtClean="0">
              <a:ln>
                <a:noFill/>
              </a:ln>
              <a:solidFill>
                <a:schemeClr val="tx1"/>
              </a:solidFill>
              <a:effectLst/>
              <a:uLnTx/>
              <a:uFillTx/>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ea typeface="+mn-ea"/>
              <a:cs typeface="+mn-cs"/>
            </a:endParaRP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381000" y="304800"/>
            <a:ext cx="7772400" cy="1143000"/>
          </a:xfrm>
          <a:prstGeom prst="rect">
            <a:avLst/>
          </a:prstGeom>
        </p:spPr>
        <p:txBody>
          <a:bodyPr>
            <a:normAutofit/>
          </a:bodyPr>
          <a:lstStyle/>
          <a:p>
            <a:pPr fontAlgn="auto">
              <a:spcAft>
                <a:spcPts val="0"/>
              </a:spcAft>
              <a:defRPr/>
            </a:pPr>
            <a:r>
              <a:rPr lang="en-US" sz="4000" b="1" dirty="0" smtClean="0">
                <a:latin typeface="+mj-lt"/>
                <a:ea typeface="+mj-ea"/>
                <a:cs typeface="+mj-cs"/>
              </a:rPr>
              <a:t>Division Contact Information</a:t>
            </a:r>
            <a:r>
              <a:rPr lang="en-US" sz="4000" b="1" dirty="0">
                <a:latin typeface="+mj-lt"/>
                <a:ea typeface="+mj-ea"/>
                <a:cs typeface="+mj-cs"/>
              </a:rPr>
              <a:t/>
            </a:r>
            <a:br>
              <a:rPr lang="en-US" sz="4000" b="1" dirty="0">
                <a:latin typeface="+mj-lt"/>
                <a:ea typeface="+mj-ea"/>
                <a:cs typeface="+mj-cs"/>
              </a:rPr>
            </a:br>
            <a:endParaRPr lang="en-US" sz="2600" b="1" dirty="0">
              <a:latin typeface="+mj-lt"/>
              <a:ea typeface="+mj-ea"/>
              <a:cs typeface="+mj-cs"/>
            </a:endParaRPr>
          </a:p>
        </p:txBody>
      </p:sp>
      <p:sp>
        <p:nvSpPr>
          <p:cNvPr id="22531" name="Content Placeholder 3"/>
          <p:cNvSpPr>
            <a:spLocks noGrp="1"/>
          </p:cNvSpPr>
          <p:nvPr>
            <p:ph idx="1"/>
          </p:nvPr>
        </p:nvSpPr>
        <p:spPr>
          <a:xfrm>
            <a:off x="457200" y="1295400"/>
            <a:ext cx="8229600" cy="4525963"/>
          </a:xfrm>
        </p:spPr>
        <p:txBody>
          <a:bodyPr>
            <a:normAutofit fontScale="92500" lnSpcReduction="10000"/>
          </a:bodyPr>
          <a:lstStyle/>
          <a:p>
            <a:pPr algn="ctr">
              <a:buNone/>
            </a:pPr>
            <a:endParaRPr lang="en-US" dirty="0" smtClean="0"/>
          </a:p>
          <a:p>
            <a:pPr>
              <a:buNone/>
            </a:pPr>
            <a:r>
              <a:rPr lang="en-US" sz="4000" dirty="0" smtClean="0"/>
              <a:t>Office of Environmental Services</a:t>
            </a:r>
          </a:p>
          <a:p>
            <a:pPr>
              <a:buNone/>
            </a:pPr>
            <a:r>
              <a:rPr lang="en-US" sz="4000" dirty="0" smtClean="0"/>
              <a:t>Waste Permits Division</a:t>
            </a:r>
          </a:p>
          <a:p>
            <a:pPr>
              <a:buNone/>
            </a:pPr>
            <a:r>
              <a:rPr lang="en-US" sz="4000" dirty="0" smtClean="0"/>
              <a:t>PO Box 4313</a:t>
            </a:r>
          </a:p>
          <a:p>
            <a:pPr>
              <a:buNone/>
            </a:pPr>
            <a:r>
              <a:rPr lang="en-US" sz="4000" dirty="0" smtClean="0"/>
              <a:t>Baton Rouge, LA 70821-4313</a:t>
            </a:r>
          </a:p>
          <a:p>
            <a:pPr>
              <a:buNone/>
            </a:pPr>
            <a:r>
              <a:rPr lang="en-US" sz="4000" dirty="0" smtClean="0"/>
              <a:t>Phone: (225) 219-3462</a:t>
            </a:r>
          </a:p>
          <a:p>
            <a:pPr>
              <a:buNone/>
            </a:pPr>
            <a:r>
              <a:rPr lang="en-US" sz="4000" dirty="0" smtClean="0"/>
              <a:t>Fax: (225) 219-3474</a:t>
            </a:r>
            <a:endParaRPr lang="en-US" sz="4000" dirty="0"/>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304800" y="304800"/>
            <a:ext cx="7772400" cy="1143000"/>
          </a:xfrm>
          <a:prstGeom prst="rect">
            <a:avLst/>
          </a:prstGeom>
        </p:spPr>
        <p:txBody>
          <a:bodyPr>
            <a:normAutofit/>
          </a:bodyPr>
          <a:lstStyle/>
          <a:p>
            <a:pPr fontAlgn="auto">
              <a:spcAft>
                <a:spcPts val="0"/>
              </a:spcAft>
              <a:defRPr/>
            </a:pPr>
            <a:r>
              <a:rPr lang="en-US" sz="4000" b="1" dirty="0" smtClean="0">
                <a:latin typeface="+mj-lt"/>
                <a:ea typeface="+mj-ea"/>
                <a:cs typeface="+mj-cs"/>
              </a:rPr>
              <a:t>Speaker Contact Information</a:t>
            </a:r>
            <a:r>
              <a:rPr lang="en-US" sz="4000" b="1" dirty="0">
                <a:latin typeface="+mj-lt"/>
                <a:ea typeface="+mj-ea"/>
                <a:cs typeface="+mj-cs"/>
              </a:rPr>
              <a:t/>
            </a:r>
            <a:br>
              <a:rPr lang="en-US" sz="4000" b="1" dirty="0">
                <a:latin typeface="+mj-lt"/>
                <a:ea typeface="+mj-ea"/>
                <a:cs typeface="+mj-cs"/>
              </a:rPr>
            </a:br>
            <a:endParaRPr lang="en-US" sz="2600" b="1" dirty="0">
              <a:latin typeface="+mj-lt"/>
              <a:ea typeface="+mj-ea"/>
              <a:cs typeface="+mj-cs"/>
            </a:endParaRPr>
          </a:p>
        </p:txBody>
      </p:sp>
      <p:sp>
        <p:nvSpPr>
          <p:cNvPr id="22531" name="Content Placeholder 3"/>
          <p:cNvSpPr>
            <a:spLocks noGrp="1"/>
          </p:cNvSpPr>
          <p:nvPr>
            <p:ph idx="1"/>
          </p:nvPr>
        </p:nvSpPr>
        <p:spPr/>
        <p:txBody>
          <a:bodyPr>
            <a:normAutofit fontScale="92500" lnSpcReduction="20000"/>
          </a:bodyPr>
          <a:lstStyle/>
          <a:p>
            <a:pPr algn="ctr">
              <a:buNone/>
            </a:pPr>
            <a:r>
              <a:rPr lang="en-US" sz="4000" b="1" dirty="0" smtClean="0"/>
              <a:t>Questions:</a:t>
            </a:r>
          </a:p>
          <a:p>
            <a:pPr algn="ctr">
              <a:buNone/>
            </a:pPr>
            <a:endParaRPr lang="en-US" dirty="0" smtClean="0"/>
          </a:p>
          <a:p>
            <a:pPr algn="ctr">
              <a:buNone/>
            </a:pPr>
            <a:r>
              <a:rPr lang="en-US" dirty="0" smtClean="0"/>
              <a:t>Jason Meyers, P.E.</a:t>
            </a:r>
          </a:p>
          <a:p>
            <a:pPr algn="ctr">
              <a:buNone/>
            </a:pPr>
            <a:r>
              <a:rPr lang="en-US" dirty="0" smtClean="0"/>
              <a:t>(225) 219-0791</a:t>
            </a:r>
          </a:p>
          <a:p>
            <a:pPr algn="ctr">
              <a:buNone/>
            </a:pPr>
            <a:r>
              <a:rPr lang="en-US" dirty="0" smtClean="0">
                <a:hlinkClick r:id="rId2"/>
              </a:rPr>
              <a:t>jason.meyers@la.gov</a:t>
            </a:r>
            <a:endParaRPr lang="en-US" dirty="0" smtClean="0"/>
          </a:p>
          <a:p>
            <a:pPr algn="ctr">
              <a:buNone/>
            </a:pPr>
            <a:endParaRPr lang="en-US" dirty="0" smtClean="0"/>
          </a:p>
          <a:p>
            <a:pPr algn="ctr">
              <a:buNone/>
            </a:pPr>
            <a:r>
              <a:rPr lang="en-US" dirty="0" smtClean="0"/>
              <a:t>Evita Lagard</a:t>
            </a:r>
          </a:p>
          <a:p>
            <a:pPr algn="ctr">
              <a:buNone/>
            </a:pPr>
            <a:r>
              <a:rPr lang="en-US" dirty="0" smtClean="0"/>
              <a:t>(225) 219-3388</a:t>
            </a:r>
          </a:p>
          <a:p>
            <a:pPr algn="ctr">
              <a:buNone/>
            </a:pPr>
            <a:r>
              <a:rPr lang="en-US" dirty="0" smtClean="0">
                <a:hlinkClick r:id="rId3"/>
              </a:rPr>
              <a:t>Evita.lagard@la.gov</a:t>
            </a:r>
            <a:r>
              <a:rPr lang="en-US" dirty="0" smtClean="0"/>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Who Needs An </a:t>
            </a:r>
            <a:br>
              <a:rPr lang="en-US" b="1" dirty="0" smtClean="0"/>
            </a:br>
            <a:r>
              <a:rPr lang="en-US" b="1" dirty="0" smtClean="0"/>
              <a:t>Air Permit?</a:t>
            </a:r>
            <a:endParaRPr lang="en-US" b="1" dirty="0"/>
          </a:p>
        </p:txBody>
      </p:sp>
      <p:sp>
        <p:nvSpPr>
          <p:cNvPr id="3" name="Content Placeholder 2"/>
          <p:cNvSpPr>
            <a:spLocks noGrp="1"/>
          </p:cNvSpPr>
          <p:nvPr>
            <p:ph idx="1"/>
          </p:nvPr>
        </p:nvSpPr>
        <p:spPr>
          <a:xfrm>
            <a:off x="457200" y="1600201"/>
            <a:ext cx="8229600" cy="4191000"/>
          </a:xfrm>
        </p:spPr>
        <p:txBody>
          <a:bodyPr>
            <a:normAutofit fontScale="92500" lnSpcReduction="20000"/>
          </a:bodyPr>
          <a:lstStyle/>
          <a:p>
            <a:pPr>
              <a:buNone/>
            </a:pPr>
            <a:r>
              <a:rPr lang="en-US" dirty="0" smtClean="0"/>
              <a:t>Activities that do NOT need an air permit include (cont.):</a:t>
            </a:r>
          </a:p>
          <a:p>
            <a:pPr lvl="0"/>
            <a:r>
              <a:rPr lang="en-US" dirty="0" smtClean="0"/>
              <a:t>air pollution that does not leave the boundaries of the commercial or industrial plant from which it is emitted;</a:t>
            </a:r>
          </a:p>
          <a:p>
            <a:pPr lvl="0"/>
            <a:r>
              <a:rPr lang="en-US" dirty="0" smtClean="0"/>
              <a:t>controlled burning of agricultural by-products in the field or cotton gin agricultural waste; or</a:t>
            </a:r>
          </a:p>
          <a:p>
            <a:r>
              <a:rPr lang="en-US" dirty="0" smtClean="0"/>
              <a:t>controlled burning of timberland, pastureland, or marshlands in connection with timber management or trapping or livestock production;</a:t>
            </a:r>
          </a:p>
          <a:p>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Who Needs An </a:t>
            </a:r>
            <a:br>
              <a:rPr lang="en-US" b="1" dirty="0" smtClean="0"/>
            </a:br>
            <a:r>
              <a:rPr lang="en-US" b="1" dirty="0" smtClean="0"/>
              <a:t>Air Permit?</a:t>
            </a:r>
            <a:endParaRPr lang="en-US" b="1" dirty="0"/>
          </a:p>
        </p:txBody>
      </p:sp>
      <p:sp>
        <p:nvSpPr>
          <p:cNvPr id="3" name="Content Placeholder 2"/>
          <p:cNvSpPr>
            <a:spLocks noGrp="1"/>
          </p:cNvSpPr>
          <p:nvPr>
            <p:ph idx="1"/>
          </p:nvPr>
        </p:nvSpPr>
        <p:spPr/>
        <p:txBody>
          <a:bodyPr>
            <a:normAutofit fontScale="77500" lnSpcReduction="20000"/>
          </a:bodyPr>
          <a:lstStyle/>
          <a:p>
            <a:pPr marL="0" lvl="0" indent="0">
              <a:buNone/>
            </a:pPr>
            <a:r>
              <a:rPr lang="en-US" dirty="0" smtClean="0"/>
              <a:t>Facilities that do NOT need an air permit include those regulated solely because of:</a:t>
            </a:r>
          </a:p>
          <a:p>
            <a:pPr lvl="0">
              <a:buNone/>
            </a:pPr>
            <a:endParaRPr lang="en-US" dirty="0" smtClean="0"/>
          </a:p>
          <a:p>
            <a:pPr lvl="0"/>
            <a:r>
              <a:rPr lang="en-US" dirty="0" smtClean="0"/>
              <a:t>NESHAP for Asbestos Demolition and Renovation                      (40 CFR 61.145);</a:t>
            </a:r>
          </a:p>
          <a:p>
            <a:pPr>
              <a:buNone/>
            </a:pPr>
            <a:endParaRPr lang="en-US" dirty="0" smtClean="0"/>
          </a:p>
          <a:p>
            <a:pPr lvl="0"/>
            <a:r>
              <a:rPr lang="en-US" dirty="0" smtClean="0"/>
              <a:t>Standards of Performance for New Residential Wood Heaters (40 CFR Part 60 AAA); and</a:t>
            </a:r>
          </a:p>
          <a:p>
            <a:pPr>
              <a:buNone/>
            </a:pPr>
            <a:endParaRPr lang="en-US" dirty="0" smtClean="0"/>
          </a:p>
          <a:p>
            <a:r>
              <a:rPr lang="en-US" dirty="0" smtClean="0"/>
              <a:t>Regulations promulgated pursuant to the federal Clean Air Act under 112(r), Prevention of Accidental Releases (e.g., 40 CFR 68)</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Who Needs An </a:t>
            </a:r>
            <a:br>
              <a:rPr lang="en-US" b="1" dirty="0" smtClean="0"/>
            </a:br>
            <a:r>
              <a:rPr lang="en-US" b="1" dirty="0" smtClean="0"/>
              <a:t>Air Permit?</a:t>
            </a:r>
            <a:endParaRPr lang="en-US" b="1" dirty="0"/>
          </a:p>
        </p:txBody>
      </p:sp>
      <p:sp>
        <p:nvSpPr>
          <p:cNvPr id="3" name="Content Placeholder 2"/>
          <p:cNvSpPr>
            <a:spLocks noGrp="1"/>
          </p:cNvSpPr>
          <p:nvPr>
            <p:ph idx="1"/>
          </p:nvPr>
        </p:nvSpPr>
        <p:spPr/>
        <p:txBody>
          <a:bodyPr>
            <a:normAutofit/>
          </a:bodyPr>
          <a:lstStyle/>
          <a:p>
            <a:pPr lvl="0">
              <a:buNone/>
            </a:pPr>
            <a:r>
              <a:rPr lang="en-US" sz="2400" dirty="0" smtClean="0"/>
              <a:t>Facilities that do NOT need an air permit include those regulated solely because of:</a:t>
            </a:r>
          </a:p>
          <a:p>
            <a:r>
              <a:rPr lang="en-US" sz="2400" dirty="0" smtClean="0"/>
              <a:t>Act 547 of the 2008 Louisiana Legislature</a:t>
            </a:r>
          </a:p>
          <a:p>
            <a:pPr lvl="1"/>
            <a:r>
              <a:rPr lang="en-US" sz="2400" dirty="0" smtClean="0"/>
              <a:t>Less than 5 tons per year (TPY) of any criteria pollutant</a:t>
            </a:r>
          </a:p>
          <a:p>
            <a:pPr lvl="1"/>
            <a:r>
              <a:rPr lang="en-US" sz="2400" dirty="0" smtClean="0"/>
              <a:t>Less than a total of 15 TPY of all criteria pollutants </a:t>
            </a:r>
          </a:p>
          <a:p>
            <a:pPr lvl="1"/>
            <a:r>
              <a:rPr lang="en-US" sz="2400" dirty="0" smtClean="0"/>
              <a:t>Less than Minimum Emission Rate (MER) of any TAP</a:t>
            </a:r>
          </a:p>
          <a:p>
            <a:pPr lvl="1"/>
            <a:r>
              <a:rPr lang="en-US" sz="2400" dirty="0" smtClean="0"/>
              <a:t>Not otherwise required to obtain a permit</a:t>
            </a:r>
          </a:p>
          <a:p>
            <a:r>
              <a:rPr lang="en-US" sz="2400" dirty="0" smtClean="0"/>
              <a:t>More information: </a:t>
            </a:r>
            <a:r>
              <a:rPr lang="en-US" sz="2400" dirty="0" smtClean="0">
                <a:hlinkClick r:id="rId2"/>
              </a:rPr>
              <a:t>http://www.deq.louisiana.gov/portal/tabid/2619/Default.aspx</a:t>
            </a:r>
            <a:r>
              <a:rPr lang="en-US" sz="2400" dirty="0" smtClean="0"/>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Air Permit Application</a:t>
            </a:r>
            <a:endParaRPr lang="en-US" b="1" dirty="0"/>
          </a:p>
        </p:txBody>
      </p:sp>
      <p:sp>
        <p:nvSpPr>
          <p:cNvPr id="3" name="Content Placeholder 2"/>
          <p:cNvSpPr>
            <a:spLocks noGrp="1"/>
          </p:cNvSpPr>
          <p:nvPr>
            <p:ph idx="1"/>
          </p:nvPr>
        </p:nvSpPr>
        <p:spPr/>
        <p:txBody>
          <a:bodyPr>
            <a:normAutofit/>
          </a:bodyPr>
          <a:lstStyle/>
          <a:p>
            <a:pPr>
              <a:buNone/>
            </a:pPr>
            <a:r>
              <a:rPr lang="en-US" dirty="0" smtClean="0"/>
              <a:t>Download appropriate application from LDEQ website:</a:t>
            </a:r>
          </a:p>
          <a:p>
            <a:pPr>
              <a:buNone/>
            </a:pPr>
            <a:r>
              <a:rPr lang="en-US" sz="2900" dirty="0" smtClean="0">
                <a:hlinkClick r:id="rId2"/>
              </a:rPr>
              <a:t>http://www.deq.louisiana.gov/portal/tabid/2619/Default.aspx</a:t>
            </a:r>
            <a:endParaRPr lang="en-US" sz="2900" dirty="0" smtClean="0"/>
          </a:p>
          <a:p>
            <a:r>
              <a:rPr lang="en-US" dirty="0" smtClean="0"/>
              <a:t>Application for Approval of Emissions of Air Pollutants from Part 70 Sources</a:t>
            </a:r>
          </a:p>
          <a:p>
            <a:r>
              <a:rPr lang="en-US" dirty="0" smtClean="0"/>
              <a:t>Application for Approval of Emissions of Air Pollutants from Minor Sources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7772400" cy="1362075"/>
          </a:xfrm>
        </p:spPr>
        <p:txBody>
          <a:bodyPr/>
          <a:lstStyle/>
          <a:p>
            <a:pPr algn="ctr"/>
            <a:r>
              <a:rPr lang="en-US" dirty="0" smtClean="0"/>
              <a:t>Permit Types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819400"/>
            <a:ext cx="8458200" cy="2133600"/>
          </a:xfrm>
          <a:prstGeom prst="rect">
            <a:avLst/>
          </a:prstGeom>
        </p:spPr>
        <p:txBody>
          <a:bodyPr>
            <a:normAutofit fontScale="97500"/>
          </a:bodyPr>
          <a:lstStyle/>
          <a:p>
            <a:pPr algn="ctr" fontAlgn="auto">
              <a:spcAft>
                <a:spcPts val="0"/>
              </a:spcAft>
              <a:defRPr/>
            </a:pPr>
            <a:r>
              <a:rPr lang="en-US" sz="36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ea typeface="+mj-ea"/>
                <a:cs typeface="+mj-cs"/>
              </a:rPr>
              <a:t/>
            </a:r>
            <a:br>
              <a:rPr lang="en-US" sz="36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ea typeface="+mj-ea"/>
                <a:cs typeface="+mj-cs"/>
              </a:rPr>
            </a:br>
            <a:r>
              <a:rPr lang="en-US" sz="3600" b="1" dirty="0" smtClean="0">
                <a:ln w="12700">
                  <a:solidFill>
                    <a:schemeClr val="tx2">
                      <a:satMod val="155000"/>
                    </a:schemeClr>
                  </a:solidFill>
                  <a:prstDash val="solid"/>
                </a:ln>
                <a:effectLst>
                  <a:outerShdw blurRad="41275" dist="20320" dir="1800000" algn="tl" rotWithShape="0">
                    <a:srgbClr val="000000">
                      <a:alpha val="40000"/>
                    </a:srgbClr>
                  </a:outerShdw>
                </a:effectLst>
                <a:ea typeface="+mj-ea"/>
                <a:cs typeface="+mj-cs"/>
              </a:rPr>
              <a:t>Corey Gautreaux</a:t>
            </a:r>
            <a:endParaRPr lang="en-US" sz="2800" dirty="0">
              <a:ln w="12700">
                <a:solidFill>
                  <a:schemeClr val="tx2">
                    <a:satMod val="155000"/>
                  </a:schemeClr>
                </a:solidFill>
                <a:prstDash val="solid"/>
              </a:ln>
            </a:endParaRPr>
          </a:p>
          <a:p>
            <a:pPr algn="ctr" fontAlgn="auto">
              <a:spcAft>
                <a:spcPts val="0"/>
              </a:spcAft>
              <a:defRPr/>
            </a:pPr>
            <a:r>
              <a:rPr lang="en-US" sz="2800" dirty="0" smtClean="0">
                <a:ln w="12700">
                  <a:solidFill>
                    <a:schemeClr val="tx2">
                      <a:satMod val="155000"/>
                    </a:schemeClr>
                  </a:solidFill>
                  <a:prstDash val="solid"/>
                </a:ln>
                <a:solidFill>
                  <a:schemeClr val="accent1">
                    <a:lumMod val="50000"/>
                  </a:schemeClr>
                </a:solidFill>
              </a:rPr>
              <a:t>Air Permits Division</a:t>
            </a:r>
            <a:endParaRPr lang="en-US" sz="2800" dirty="0">
              <a:ln w="12700">
                <a:solidFill>
                  <a:schemeClr val="tx2">
                    <a:satMod val="155000"/>
                  </a:schemeClr>
                </a:solidFill>
                <a:prstDash val="solid"/>
              </a:ln>
              <a:solidFill>
                <a:schemeClr val="accent1">
                  <a:lumMod val="50000"/>
                </a:schemeClr>
              </a:solidFill>
            </a:endParaRPr>
          </a:p>
          <a:p>
            <a:pPr algn="ctr" fontAlgn="auto">
              <a:spcAft>
                <a:spcPts val="0"/>
              </a:spcAft>
              <a:defRPr/>
            </a:pPr>
            <a:r>
              <a:rPr lang="en-US" sz="2800" dirty="0">
                <a:ln w="12700">
                  <a:solidFill>
                    <a:schemeClr val="tx2">
                      <a:satMod val="155000"/>
                    </a:schemeClr>
                  </a:solidFill>
                  <a:prstDash val="solid"/>
                </a:ln>
                <a:solidFill>
                  <a:schemeClr val="accent1">
                    <a:lumMod val="50000"/>
                  </a:schemeClr>
                </a:solidFill>
              </a:rPr>
              <a:t>Louisiana Department of Environmental Quality</a:t>
            </a:r>
          </a:p>
        </p:txBody>
      </p:sp>
      <p:sp>
        <p:nvSpPr>
          <p:cNvPr id="4" name="Title 1"/>
          <p:cNvSpPr txBox="1">
            <a:spLocks/>
          </p:cNvSpPr>
          <p:nvPr/>
        </p:nvSpPr>
        <p:spPr>
          <a:xfrm>
            <a:off x="533400" y="1524000"/>
            <a:ext cx="7391400" cy="2057400"/>
          </a:xfrm>
          <a:prstGeom prst="rect">
            <a:avLst/>
          </a:prstGeom>
        </p:spPr>
        <p:txBody>
          <a:bodyPr anchor="ctr">
            <a:normAutofit fontScale="60000" lnSpcReduction="20000"/>
          </a:bodyPr>
          <a:lstStyle/>
          <a:p>
            <a:pPr algn="ctr" fontAlgn="auto">
              <a:spcAft>
                <a:spcPts val="0"/>
              </a:spcAft>
              <a:defRPr/>
            </a:pPr>
            <a:r>
              <a:rPr lang="en-US" sz="4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j-lt"/>
                <a:ea typeface="+mj-ea"/>
                <a:cs typeface="+mj-cs"/>
              </a:rPr>
              <a:t/>
            </a:r>
            <a:br>
              <a:rPr lang="en-US" sz="4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j-lt"/>
                <a:ea typeface="+mj-ea"/>
                <a:cs typeface="+mj-cs"/>
              </a:rPr>
            </a:br>
            <a:r>
              <a:rPr lang="en-US" sz="16000" b="1" dirty="0">
                <a:ln w="12700">
                  <a:solidFill>
                    <a:schemeClr val="accent3">
                      <a:lumMod val="50000"/>
                    </a:schemeClr>
                  </a:solidFill>
                  <a:prstDash val="solid"/>
                </a:ln>
                <a:solidFill>
                  <a:schemeClr val="accent3">
                    <a:lumMod val="50000"/>
                  </a:schemeClr>
                </a:solidFill>
                <a:effectLst>
                  <a:outerShdw blurRad="41275" dist="20320" dir="1800000" algn="tl" rotWithShape="0">
                    <a:srgbClr val="000000">
                      <a:alpha val="40000"/>
                    </a:srgbClr>
                  </a:outerShdw>
                </a:effectLst>
                <a:latin typeface="+mj-lt"/>
                <a:ea typeface="+mj-ea"/>
                <a:cs typeface="+mj-cs"/>
              </a:rPr>
              <a:t> </a:t>
            </a:r>
            <a:r>
              <a:rPr lang="en-US" sz="12800" b="1" dirty="0" smtClean="0">
                <a:ln w="12700">
                  <a:solidFill>
                    <a:schemeClr val="accent3">
                      <a:lumMod val="50000"/>
                    </a:schemeClr>
                  </a:solidFill>
                  <a:prstDash val="solid"/>
                </a:ln>
                <a:solidFill>
                  <a:srgbClr val="336600"/>
                </a:solidFill>
                <a:effectLst>
                  <a:outerShdw blurRad="41275" dist="20320" dir="1800000" algn="tl" rotWithShape="0">
                    <a:srgbClr val="000000">
                      <a:alpha val="40000"/>
                    </a:srgbClr>
                  </a:outerShdw>
                </a:effectLst>
                <a:latin typeface="+mj-lt"/>
                <a:ea typeface="+mj-ea"/>
                <a:cs typeface="+mj-cs"/>
              </a:rPr>
              <a:t>Air Permits</a:t>
            </a:r>
            <a:endParaRPr lang="en-US" sz="75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mj-lt"/>
              <a:ea typeface="+mj-ea"/>
              <a:cs typeface="+mj-cs"/>
            </a:endParaRPr>
          </a:p>
          <a:p>
            <a:pPr algn="ctr" fontAlgn="auto">
              <a:spcAft>
                <a:spcPts val="0"/>
              </a:spcAft>
              <a:defRPr/>
            </a:pPr>
            <a:r>
              <a:rPr lang="en-US" sz="2700" b="1" dirty="0">
                <a:latin typeface="+mj-lt"/>
                <a:ea typeface="+mj-ea"/>
                <a:cs typeface="+mj-cs"/>
              </a:rPr>
              <a:t/>
            </a:r>
            <a:br>
              <a:rPr lang="en-US" sz="2700" b="1" dirty="0">
                <a:latin typeface="+mj-lt"/>
                <a:ea typeface="+mj-ea"/>
                <a:cs typeface="+mj-cs"/>
              </a:rPr>
            </a:br>
            <a:endParaRPr lang="en-US" sz="27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96200" cy="1447800"/>
          </a:xfrm>
        </p:spPr>
        <p:txBody>
          <a:bodyPr>
            <a:noAutofit/>
          </a:bodyPr>
          <a:lstStyle/>
          <a:p>
            <a:r>
              <a:rPr lang="en-US" sz="3600" b="1" dirty="0" smtClean="0"/>
              <a:t/>
            </a:r>
            <a:br>
              <a:rPr lang="en-US" sz="3600" b="1" dirty="0" smtClean="0"/>
            </a:br>
            <a:r>
              <a:rPr lang="en-US" sz="3600" b="1" dirty="0" smtClean="0"/>
              <a:t>Permit Types</a:t>
            </a:r>
            <a:br>
              <a:rPr lang="en-US" sz="3600" b="1" dirty="0" smtClean="0"/>
            </a:br>
            <a:endParaRPr lang="en-US" sz="3600" b="1" dirty="0"/>
          </a:p>
        </p:txBody>
      </p:sp>
      <p:sp>
        <p:nvSpPr>
          <p:cNvPr id="3" name="Content Placeholder 2"/>
          <p:cNvSpPr>
            <a:spLocks noGrp="1"/>
          </p:cNvSpPr>
          <p:nvPr>
            <p:ph idx="1"/>
          </p:nvPr>
        </p:nvSpPr>
        <p:spPr>
          <a:xfrm>
            <a:off x="685800" y="1447800"/>
            <a:ext cx="6934200" cy="4572000"/>
          </a:xfrm>
        </p:spPr>
        <p:txBody>
          <a:bodyPr>
            <a:normAutofit/>
          </a:bodyPr>
          <a:lstStyle/>
          <a:p>
            <a:pPr>
              <a:buNone/>
            </a:pPr>
            <a:r>
              <a:rPr lang="en-US" sz="3600" dirty="0" smtClean="0"/>
              <a:t>LDEQ Divides Permits into two basic types:</a:t>
            </a:r>
          </a:p>
          <a:p>
            <a:pPr>
              <a:buNone/>
            </a:pPr>
            <a:r>
              <a:rPr lang="en-US" sz="3600" dirty="0" smtClean="0"/>
              <a:t>		1)  Minor Source Permits</a:t>
            </a:r>
          </a:p>
          <a:p>
            <a:pPr>
              <a:buNone/>
            </a:pPr>
            <a:r>
              <a:rPr lang="en-US" sz="3600" dirty="0" smtClean="0"/>
              <a:t>		2)  Major Source Permits</a:t>
            </a:r>
          </a:p>
          <a:p>
            <a:pPr>
              <a:buNone/>
            </a:pPr>
            <a:endParaRPr lang="en-US" sz="2400" dirty="0" smtClean="0"/>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7010400" cy="4419600"/>
          </a:xfrm>
        </p:spPr>
        <p:txBody>
          <a:bodyPr>
            <a:normAutofit fontScale="92500" lnSpcReduction="10000"/>
          </a:bodyPr>
          <a:lstStyle/>
          <a:p>
            <a:pPr>
              <a:buNone/>
            </a:pPr>
            <a:r>
              <a:rPr lang="en-US" sz="2800" u="sng" dirty="0" smtClean="0"/>
              <a:t>Minor Source Permits</a:t>
            </a:r>
            <a:r>
              <a:rPr lang="en-US" sz="2800" dirty="0" smtClean="0"/>
              <a:t>:</a:t>
            </a:r>
          </a:p>
          <a:p>
            <a:pPr lvl="1">
              <a:buNone/>
            </a:pPr>
            <a:r>
              <a:rPr lang="en-US" dirty="0" smtClean="0"/>
              <a:t>How does LDEQ determine if the facility is a minor source?</a:t>
            </a:r>
          </a:p>
          <a:p>
            <a:pPr marL="971550" lvl="1" indent="-514350">
              <a:buAutoNum type="arabicParenR"/>
            </a:pPr>
            <a:r>
              <a:rPr lang="en-US" dirty="0" smtClean="0"/>
              <a:t>Type of Emissions</a:t>
            </a:r>
          </a:p>
          <a:p>
            <a:pPr marL="1371600" lvl="2" indent="-514350">
              <a:buAutoNum type="alphaLcParenR"/>
            </a:pPr>
            <a:r>
              <a:rPr lang="en-US" dirty="0" smtClean="0"/>
              <a:t>Criteria Pollutants</a:t>
            </a:r>
          </a:p>
          <a:p>
            <a:pPr marL="1371600" lvl="2" indent="-514350">
              <a:buAutoNum type="alphaLcParenR"/>
            </a:pPr>
            <a:r>
              <a:rPr lang="en-US" dirty="0" smtClean="0"/>
              <a:t>Hazardous Air Pollutants (HAP) and Toxic Air Pollutants (TAP)</a:t>
            </a:r>
          </a:p>
          <a:p>
            <a:pPr marL="971550" lvl="1" indent="-514350">
              <a:buAutoNum type="arabicParenR"/>
            </a:pPr>
            <a:r>
              <a:rPr lang="en-US" dirty="0" smtClean="0"/>
              <a:t>Parish</a:t>
            </a:r>
          </a:p>
          <a:p>
            <a:pPr marL="1371600" lvl="2" indent="-514350">
              <a:buAutoNum type="alphaLcParenR"/>
            </a:pPr>
            <a:r>
              <a:rPr lang="en-US" dirty="0" smtClean="0"/>
              <a:t>Attainment Parish</a:t>
            </a:r>
          </a:p>
          <a:p>
            <a:pPr marL="1371600" lvl="2" indent="-514350">
              <a:buAutoNum type="alphaLcParenR"/>
            </a:pPr>
            <a:r>
              <a:rPr lang="en-US" dirty="0" smtClean="0"/>
              <a:t>Non-attainment Parish</a:t>
            </a:r>
          </a:p>
          <a:p>
            <a:pPr marL="971550" lvl="1" indent="-514350">
              <a:buAutoNum type="arabicParenR"/>
            </a:pPr>
            <a:r>
              <a:rPr lang="en-US" dirty="0" smtClean="0"/>
              <a:t>Potential to Emit (PTE)</a:t>
            </a:r>
          </a:p>
          <a:p>
            <a:pPr marL="1371600" lvl="2" indent="-514350">
              <a:buAutoNum type="alphaLcParenR"/>
            </a:pPr>
            <a:endParaRPr lang="en-US" dirty="0" smtClean="0"/>
          </a:p>
          <a:p>
            <a:pPr lvl="1"/>
            <a:endParaRPr lang="en-US" dirty="0"/>
          </a:p>
        </p:txBody>
      </p:sp>
      <p:sp>
        <p:nvSpPr>
          <p:cNvPr id="4" name="Title 3"/>
          <p:cNvSpPr>
            <a:spLocks noGrp="1"/>
          </p:cNvSpPr>
          <p:nvPr>
            <p:ph type="title"/>
          </p:nvPr>
        </p:nvSpPr>
        <p:spPr/>
        <p:txBody>
          <a:bodyPr/>
          <a:lstStyle/>
          <a:p>
            <a:r>
              <a:rPr lang="en-US" dirty="0" smtClean="0"/>
              <a:t> </a:t>
            </a:r>
            <a:endParaRPr lang="en-US" dirty="0"/>
          </a:p>
        </p:txBody>
      </p:sp>
      <p:sp>
        <p:nvSpPr>
          <p:cNvPr id="5" name="Title 1"/>
          <p:cNvSpPr txBox="1">
            <a:spLocks/>
          </p:cNvSpPr>
          <p:nvPr/>
        </p:nvSpPr>
        <p:spPr>
          <a:xfrm>
            <a:off x="304800" y="152400"/>
            <a:ext cx="7696200" cy="1447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r>
              <a:rPr kumimoji="0" lang="en-US" sz="3600" b="1" i="0" u="none" strike="noStrike" kern="1200" cap="none" spc="0" normalizeH="0" baseline="0" noProof="0" dirty="0" smtClean="0">
                <a:ln>
                  <a:noFill/>
                </a:ln>
                <a:solidFill>
                  <a:schemeClr val="tx1"/>
                </a:solidFill>
                <a:effectLst/>
                <a:uLnTx/>
                <a:uFillTx/>
                <a:latin typeface="+mj-lt"/>
                <a:ea typeface="+mj-ea"/>
                <a:cs typeface="+mj-cs"/>
              </a:rPr>
              <a:t>Permit Types – Minor Source</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95400"/>
            <a:ext cx="7010400" cy="5181600"/>
          </a:xfrm>
        </p:spPr>
        <p:txBody>
          <a:bodyPr>
            <a:normAutofit fontScale="32500" lnSpcReduction="20000"/>
          </a:bodyPr>
          <a:lstStyle/>
          <a:p>
            <a:pPr marL="1143000" indent="-1143000">
              <a:buNone/>
            </a:pPr>
            <a:r>
              <a:rPr lang="en-US" sz="7000" u="sng" dirty="0" smtClean="0"/>
              <a:t>What Qualifies for a Minor Source Permit</a:t>
            </a:r>
            <a:r>
              <a:rPr lang="en-US" sz="7000" dirty="0" smtClean="0"/>
              <a:t>?</a:t>
            </a:r>
          </a:p>
          <a:p>
            <a:pPr marL="1143000" indent="-1143000">
              <a:buNone/>
            </a:pPr>
            <a:endParaRPr lang="en-US" sz="4000" dirty="0" smtClean="0"/>
          </a:p>
          <a:p>
            <a:pPr marL="1143000" indent="-1143000">
              <a:buNone/>
            </a:pPr>
            <a:r>
              <a:rPr lang="en-US" sz="6200" dirty="0" smtClean="0"/>
              <a:t>Criteria Pollutants (CO, NO</a:t>
            </a:r>
            <a:r>
              <a:rPr lang="en-US" sz="6200" baseline="-25000" dirty="0" smtClean="0"/>
              <a:t>X</a:t>
            </a:r>
            <a:r>
              <a:rPr lang="en-US" sz="6200" dirty="0" smtClean="0"/>
              <a:t>, SO</a:t>
            </a:r>
            <a:r>
              <a:rPr lang="en-US" sz="6200" baseline="-25000" dirty="0" smtClean="0"/>
              <a:t>2</a:t>
            </a:r>
            <a:r>
              <a:rPr lang="en-US" sz="6200" dirty="0" smtClean="0"/>
              <a:t>, VOC, PM</a:t>
            </a:r>
            <a:r>
              <a:rPr lang="en-US" sz="6200" baseline="-25000" dirty="0" smtClean="0"/>
              <a:t>10</a:t>
            </a:r>
            <a:r>
              <a:rPr lang="en-US" sz="6200" dirty="0" smtClean="0"/>
              <a:t>)</a:t>
            </a:r>
          </a:p>
          <a:p>
            <a:pPr marL="1143000" lvl="1" indent="-1143000">
              <a:buNone/>
            </a:pPr>
            <a:r>
              <a:rPr lang="en-US" sz="6200" dirty="0" smtClean="0"/>
              <a:t>	1) Attainment Parish &lt; 100 tpy</a:t>
            </a:r>
          </a:p>
          <a:p>
            <a:pPr marL="1143000" indent="-1143000">
              <a:buNone/>
            </a:pPr>
            <a:r>
              <a:rPr lang="en-US" sz="6200" dirty="0" smtClean="0"/>
              <a:t>	2) Non-Attainment Parish</a:t>
            </a:r>
          </a:p>
          <a:p>
            <a:pPr marL="1143000" indent="-1143000">
              <a:buNone/>
            </a:pPr>
            <a:r>
              <a:rPr lang="en-US" sz="6200" dirty="0" smtClean="0"/>
              <a:t>		&lt; 50 tpy of NO</a:t>
            </a:r>
            <a:r>
              <a:rPr lang="en-US" sz="6200" baseline="-25000" dirty="0" smtClean="0"/>
              <a:t>x</a:t>
            </a:r>
            <a:r>
              <a:rPr lang="en-US" sz="6200" dirty="0" smtClean="0"/>
              <a:t> or VOC</a:t>
            </a:r>
          </a:p>
          <a:p>
            <a:pPr marL="1143000" indent="-1143000">
              <a:buNone/>
            </a:pPr>
            <a:r>
              <a:rPr lang="en-US" sz="6200" dirty="0" smtClean="0"/>
              <a:t>		&lt; 100 tpy CO, SO</a:t>
            </a:r>
            <a:r>
              <a:rPr lang="en-US" sz="6200" baseline="-25000" dirty="0" smtClean="0"/>
              <a:t>2</a:t>
            </a:r>
            <a:r>
              <a:rPr lang="en-US" sz="6200" dirty="0" smtClean="0"/>
              <a:t>, and PM</a:t>
            </a:r>
            <a:r>
              <a:rPr lang="en-US" sz="6200" baseline="-25000" dirty="0" smtClean="0"/>
              <a:t>10</a:t>
            </a:r>
          </a:p>
          <a:p>
            <a:pPr marL="1143000" indent="-1143000">
              <a:buNone/>
            </a:pPr>
            <a:endParaRPr lang="en-US" sz="3700" dirty="0" smtClean="0"/>
          </a:p>
          <a:p>
            <a:pPr marL="1143000" indent="-1143000">
              <a:buNone/>
            </a:pPr>
            <a:r>
              <a:rPr lang="en-US" sz="6200" dirty="0" smtClean="0"/>
              <a:t>HAP (Federal) and TAP (State)</a:t>
            </a:r>
          </a:p>
          <a:p>
            <a:pPr marL="1143000" indent="-1143000">
              <a:buNone/>
            </a:pPr>
            <a:r>
              <a:rPr lang="en-US" sz="6200" dirty="0" smtClean="0"/>
              <a:t>	1) All Parishes &lt; 10 tpy for any single 		HAP or TAP</a:t>
            </a:r>
          </a:p>
          <a:p>
            <a:pPr marL="1143000" indent="-1143000">
              <a:buNone/>
            </a:pPr>
            <a:r>
              <a:rPr lang="en-US" sz="6200" dirty="0" smtClean="0"/>
              <a:t>	2) All Parishes &lt; 25 tpy for aggregated emissions </a:t>
            </a:r>
          </a:p>
          <a:p>
            <a:pPr marL="1143000" indent="-1143000">
              <a:buNone/>
            </a:pPr>
            <a:r>
              <a:rPr lang="en-US" sz="6200" dirty="0" smtClean="0"/>
              <a:t>		of HAP or TAP </a:t>
            </a:r>
          </a:p>
          <a:p>
            <a:pPr marL="1143000" indent="-1143000">
              <a:buNone/>
            </a:pPr>
            <a:endParaRPr lang="en-US" sz="3700" dirty="0" smtClean="0"/>
          </a:p>
          <a:p>
            <a:pPr marL="1143000" indent="-1143000">
              <a:buNone/>
            </a:pPr>
            <a:r>
              <a:rPr lang="en-US" sz="6200" dirty="0" smtClean="0"/>
              <a:t>Federally enforceable Specific condition limiting PTE below one or more of the above listed thresholds.</a:t>
            </a:r>
            <a:r>
              <a:rPr lang="en-US" sz="5800" dirty="0" smtClean="0"/>
              <a:t>		</a:t>
            </a:r>
            <a:r>
              <a:rPr lang="en-US" sz="5800" b="1" dirty="0" smtClean="0"/>
              <a:t>	</a:t>
            </a:r>
            <a:r>
              <a:rPr lang="en-US" sz="5100" b="1" dirty="0" smtClean="0"/>
              <a:t>	</a:t>
            </a:r>
            <a:r>
              <a:rPr lang="en-US" dirty="0" smtClean="0"/>
              <a:t>	</a:t>
            </a:r>
          </a:p>
        </p:txBody>
      </p:sp>
      <p:sp>
        <p:nvSpPr>
          <p:cNvPr id="4" name="Title 3"/>
          <p:cNvSpPr>
            <a:spLocks noGrp="1"/>
          </p:cNvSpPr>
          <p:nvPr>
            <p:ph type="title"/>
          </p:nvPr>
        </p:nvSpPr>
        <p:spPr/>
        <p:txBody>
          <a:bodyPr/>
          <a:lstStyle/>
          <a:p>
            <a:r>
              <a:rPr lang="en-US" dirty="0" smtClean="0"/>
              <a:t> </a:t>
            </a:r>
            <a:endParaRPr lang="en-US" dirty="0"/>
          </a:p>
        </p:txBody>
      </p:sp>
      <p:sp>
        <p:nvSpPr>
          <p:cNvPr id="5" name="Title 1"/>
          <p:cNvSpPr txBox="1">
            <a:spLocks/>
          </p:cNvSpPr>
          <p:nvPr/>
        </p:nvSpPr>
        <p:spPr>
          <a:xfrm>
            <a:off x="304800" y="152400"/>
            <a:ext cx="7696200" cy="1447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r>
              <a:rPr kumimoji="0" lang="en-US" sz="3600" b="1" i="0" u="none" strike="noStrike" kern="1200" cap="none" spc="0" normalizeH="0" baseline="0" noProof="0" dirty="0" smtClean="0">
                <a:ln>
                  <a:noFill/>
                </a:ln>
                <a:solidFill>
                  <a:schemeClr val="tx1"/>
                </a:solidFill>
                <a:effectLst/>
                <a:uLnTx/>
                <a:uFillTx/>
                <a:latin typeface="+mj-lt"/>
                <a:ea typeface="+mj-ea"/>
                <a:cs typeface="+mj-cs"/>
              </a:rPr>
              <a:t>Permit Types – Minor</a:t>
            </a:r>
            <a:r>
              <a:rPr kumimoji="0" lang="en-US" sz="3600" b="1" i="0" u="none" strike="noStrike" kern="1200" cap="none" spc="0" normalizeH="0" noProof="0" dirty="0" smtClean="0">
                <a:ln>
                  <a:noFill/>
                </a:ln>
                <a:solidFill>
                  <a:schemeClr val="tx1"/>
                </a:solidFill>
                <a:effectLst/>
                <a:uLnTx/>
                <a:uFillTx/>
                <a:latin typeface="+mj-lt"/>
                <a:ea typeface="+mj-ea"/>
                <a:cs typeface="+mj-cs"/>
              </a:rPr>
              <a:t> Source</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7696200" cy="1143000"/>
          </a:xfrm>
        </p:spPr>
        <p:txBody>
          <a:bodyPr>
            <a:normAutofit/>
          </a:bodyPr>
          <a:lstStyle/>
          <a:p>
            <a:r>
              <a:rPr lang="en-US" sz="3600" b="1" dirty="0" smtClean="0"/>
              <a:t>Permit Types – Minor Source</a:t>
            </a:r>
            <a:endParaRPr lang="en-US" sz="3600" b="1" dirty="0"/>
          </a:p>
        </p:txBody>
      </p:sp>
      <p:sp>
        <p:nvSpPr>
          <p:cNvPr id="3" name="Content Placeholder 2"/>
          <p:cNvSpPr>
            <a:spLocks noGrp="1"/>
          </p:cNvSpPr>
          <p:nvPr>
            <p:ph idx="1"/>
          </p:nvPr>
        </p:nvSpPr>
        <p:spPr/>
        <p:txBody>
          <a:bodyPr>
            <a:normAutofit/>
          </a:bodyPr>
          <a:lstStyle/>
          <a:p>
            <a:pPr marL="1143000" indent="-1143000">
              <a:buNone/>
            </a:pPr>
            <a:r>
              <a:rPr lang="en-US" u="sng" dirty="0" smtClean="0"/>
              <a:t>Types of Minor Source Permits Include</a:t>
            </a:r>
            <a:r>
              <a:rPr lang="en-US" dirty="0" smtClean="0"/>
              <a:t>:</a:t>
            </a:r>
          </a:p>
          <a:p>
            <a:r>
              <a:rPr lang="en-US" dirty="0" smtClean="0"/>
              <a:t>Portable Source</a:t>
            </a:r>
          </a:p>
          <a:p>
            <a:r>
              <a:rPr lang="en-US" dirty="0" smtClean="0"/>
              <a:t>Small Source</a:t>
            </a:r>
          </a:p>
          <a:p>
            <a:r>
              <a:rPr lang="en-US" dirty="0" smtClean="0"/>
              <a:t>Standard Oil and Gas</a:t>
            </a:r>
          </a:p>
          <a:p>
            <a:r>
              <a:rPr lang="en-US" dirty="0" smtClean="0"/>
              <a:t>Synthetic Minor Source</a:t>
            </a:r>
          </a:p>
          <a:p>
            <a:r>
              <a:rPr lang="en-US" dirty="0" smtClean="0"/>
              <a:t>State Permit</a:t>
            </a:r>
          </a:p>
          <a:p>
            <a:r>
              <a:rPr lang="en-US" dirty="0" smtClean="0"/>
              <a:t>Regulatory Permit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7696200" cy="1143000"/>
          </a:xfrm>
        </p:spPr>
        <p:txBody>
          <a:bodyPr>
            <a:normAutofit/>
          </a:bodyPr>
          <a:lstStyle/>
          <a:p>
            <a:r>
              <a:rPr lang="en-US" sz="3600" b="1" dirty="0" smtClean="0"/>
              <a:t>Permit Types – Minor Source</a:t>
            </a:r>
            <a:endParaRPr lang="en-US" sz="3600" b="1" dirty="0"/>
          </a:p>
        </p:txBody>
      </p:sp>
      <p:sp>
        <p:nvSpPr>
          <p:cNvPr id="3" name="Content Placeholder 2"/>
          <p:cNvSpPr>
            <a:spLocks noGrp="1"/>
          </p:cNvSpPr>
          <p:nvPr>
            <p:ph idx="1"/>
          </p:nvPr>
        </p:nvSpPr>
        <p:spPr>
          <a:xfrm>
            <a:off x="457200" y="1447800"/>
            <a:ext cx="8229600" cy="4525963"/>
          </a:xfrm>
        </p:spPr>
        <p:txBody>
          <a:bodyPr>
            <a:normAutofit lnSpcReduction="10000"/>
          </a:bodyPr>
          <a:lstStyle/>
          <a:p>
            <a:pPr marL="1143000" indent="-1143000">
              <a:buNone/>
            </a:pPr>
            <a:r>
              <a:rPr lang="en-US" u="sng" dirty="0" smtClean="0"/>
              <a:t>Portable Source</a:t>
            </a:r>
          </a:p>
          <a:p>
            <a:r>
              <a:rPr lang="en-US" sz="3100" dirty="0" smtClean="0"/>
              <a:t>Allow for facility to move locations</a:t>
            </a:r>
          </a:p>
          <a:p>
            <a:r>
              <a:rPr lang="en-US" sz="3100" dirty="0" smtClean="0"/>
              <a:t>Must comply with all other regulations and zoning at new location</a:t>
            </a:r>
          </a:p>
          <a:p>
            <a:r>
              <a:rPr lang="en-US" sz="3100" dirty="0" smtClean="0"/>
              <a:t>Must notify the Department when moving locations</a:t>
            </a:r>
          </a:p>
          <a:p>
            <a:r>
              <a:rPr lang="en-US" sz="3100" dirty="0" smtClean="0"/>
              <a:t>Part 70 Sources are not allowed to have a portable source permit</a:t>
            </a:r>
          </a:p>
          <a:p>
            <a:r>
              <a:rPr lang="en-US" sz="3100" dirty="0" smtClean="0"/>
              <a:t>Permit No. begins with 7777</a:t>
            </a:r>
          </a:p>
        </p:txBody>
      </p:sp>
      <p:sp>
        <p:nvSpPr>
          <p:cNvPr id="4" name="TextBox 3"/>
          <p:cNvSpPr txBox="1"/>
          <p:nvPr/>
        </p:nvSpPr>
        <p:spPr>
          <a:xfrm>
            <a:off x="6172200" y="5638800"/>
            <a:ext cx="1981200" cy="369332"/>
          </a:xfrm>
          <a:prstGeom prst="rect">
            <a:avLst/>
          </a:prstGeom>
          <a:noFill/>
        </p:spPr>
        <p:txBody>
          <a:bodyPr wrap="square" rtlCol="0">
            <a:spAutoFit/>
          </a:bodyPr>
          <a:lstStyle/>
          <a:p>
            <a:r>
              <a:rPr lang="en-US" b="1" dirty="0" smtClean="0"/>
              <a:t>[LAC 33:III.513.C]</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1143000"/>
          </a:xfrm>
        </p:spPr>
        <p:txBody>
          <a:bodyPr>
            <a:normAutofit/>
          </a:bodyPr>
          <a:lstStyle/>
          <a:p>
            <a:r>
              <a:rPr lang="en-US" sz="3600" b="1" dirty="0" smtClean="0"/>
              <a:t>Permit Types – Minor Source</a:t>
            </a:r>
            <a:endParaRPr lang="en-US" sz="3600" b="1" dirty="0"/>
          </a:p>
        </p:txBody>
      </p:sp>
      <p:sp>
        <p:nvSpPr>
          <p:cNvPr id="3" name="Content Placeholder 2"/>
          <p:cNvSpPr>
            <a:spLocks noGrp="1"/>
          </p:cNvSpPr>
          <p:nvPr>
            <p:ph idx="1"/>
          </p:nvPr>
        </p:nvSpPr>
        <p:spPr/>
        <p:txBody>
          <a:bodyPr>
            <a:normAutofit/>
          </a:bodyPr>
          <a:lstStyle/>
          <a:p>
            <a:pPr>
              <a:buNone/>
            </a:pPr>
            <a:r>
              <a:rPr lang="en-US" u="sng" dirty="0" smtClean="0"/>
              <a:t>Small Source</a:t>
            </a:r>
          </a:p>
          <a:p>
            <a:r>
              <a:rPr lang="en-US" dirty="0" smtClean="0"/>
              <a:t>Emissions of any pollutant &lt; 25 tpy</a:t>
            </a:r>
          </a:p>
          <a:p>
            <a:r>
              <a:rPr lang="en-US" dirty="0" smtClean="0"/>
              <a:t>Written the same as a Minor Source Permit</a:t>
            </a:r>
          </a:p>
          <a:p>
            <a:r>
              <a:rPr lang="en-US" dirty="0" smtClean="0"/>
              <a:t>Fee is often less </a:t>
            </a:r>
          </a:p>
        </p:txBody>
      </p:sp>
      <p:sp>
        <p:nvSpPr>
          <p:cNvPr id="4" name="TextBox 3"/>
          <p:cNvSpPr txBox="1"/>
          <p:nvPr/>
        </p:nvSpPr>
        <p:spPr>
          <a:xfrm>
            <a:off x="5791200" y="5638800"/>
            <a:ext cx="2362200" cy="369332"/>
          </a:xfrm>
          <a:prstGeom prst="rect">
            <a:avLst/>
          </a:prstGeom>
          <a:noFill/>
        </p:spPr>
        <p:txBody>
          <a:bodyPr wrap="square" rtlCol="0">
            <a:spAutoFit/>
          </a:bodyPr>
          <a:lstStyle/>
          <a:p>
            <a:r>
              <a:rPr lang="en-US" b="1" dirty="0" smtClean="0"/>
              <a:t>[LAC 33:III.211.B.13.e]</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95400"/>
            <a:ext cx="7010400" cy="5257800"/>
          </a:xfrm>
        </p:spPr>
        <p:txBody>
          <a:bodyPr>
            <a:normAutofit fontScale="92500" lnSpcReduction="10000"/>
          </a:bodyPr>
          <a:lstStyle/>
          <a:p>
            <a:pPr marL="1143000" indent="-1143000">
              <a:buNone/>
            </a:pPr>
            <a:r>
              <a:rPr lang="en-US" sz="3300" u="sng" dirty="0" smtClean="0"/>
              <a:t>Synthetic Minor Permit</a:t>
            </a:r>
          </a:p>
          <a:p>
            <a:r>
              <a:rPr lang="en-US" dirty="0" smtClean="0"/>
              <a:t>A facility which places an artificial limit on its PTE in order to obtain or maintain minor source status</a:t>
            </a:r>
          </a:p>
          <a:p>
            <a:r>
              <a:rPr lang="en-US" dirty="0" smtClean="0"/>
              <a:t>A federally enforceable condition to limit the PTE is required</a:t>
            </a:r>
          </a:p>
          <a:p>
            <a:pPr lvl="1"/>
            <a:r>
              <a:rPr lang="en-US" dirty="0" smtClean="0"/>
              <a:t>Must have a limit, monitoring, recordkeeping, and reporting to be federally enforceable</a:t>
            </a:r>
          </a:p>
          <a:p>
            <a:r>
              <a:rPr lang="en-US" dirty="0" smtClean="0"/>
              <a:t>Public Notice is required</a:t>
            </a:r>
          </a:p>
          <a:p>
            <a:pPr marL="1143000" indent="-1143000">
              <a:buNone/>
            </a:pPr>
            <a:r>
              <a:rPr lang="en-US" sz="5800" dirty="0" smtClean="0"/>
              <a:t>		</a:t>
            </a:r>
            <a:r>
              <a:rPr lang="en-US" sz="5800" b="1" dirty="0" smtClean="0"/>
              <a:t>	</a:t>
            </a:r>
            <a:r>
              <a:rPr lang="en-US" sz="5100" b="1" dirty="0" smtClean="0"/>
              <a:t>	</a:t>
            </a:r>
            <a:r>
              <a:rPr lang="en-US" dirty="0" smtClean="0"/>
              <a:t>	</a:t>
            </a:r>
          </a:p>
        </p:txBody>
      </p:sp>
      <p:sp>
        <p:nvSpPr>
          <p:cNvPr id="4" name="Title 3"/>
          <p:cNvSpPr>
            <a:spLocks noGrp="1"/>
          </p:cNvSpPr>
          <p:nvPr>
            <p:ph type="title"/>
          </p:nvPr>
        </p:nvSpPr>
        <p:spPr/>
        <p:txBody>
          <a:bodyPr/>
          <a:lstStyle/>
          <a:p>
            <a:r>
              <a:rPr lang="en-US" dirty="0" smtClean="0"/>
              <a:t> </a:t>
            </a:r>
            <a:endParaRPr lang="en-US" dirty="0"/>
          </a:p>
        </p:txBody>
      </p:sp>
      <p:sp>
        <p:nvSpPr>
          <p:cNvPr id="5" name="Title 1"/>
          <p:cNvSpPr txBox="1">
            <a:spLocks/>
          </p:cNvSpPr>
          <p:nvPr/>
        </p:nvSpPr>
        <p:spPr>
          <a:xfrm>
            <a:off x="228600" y="152400"/>
            <a:ext cx="7696200" cy="1447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r>
              <a:rPr kumimoji="0" lang="en-US" sz="3600" b="1" i="0" u="none" strike="noStrike" kern="1200" cap="none" spc="0" normalizeH="0" baseline="0" noProof="0" dirty="0" smtClean="0">
                <a:ln>
                  <a:noFill/>
                </a:ln>
                <a:solidFill>
                  <a:schemeClr val="tx1"/>
                </a:solidFill>
                <a:effectLst/>
                <a:uLnTx/>
                <a:uFillTx/>
                <a:latin typeface="+mj-lt"/>
                <a:ea typeface="+mj-ea"/>
                <a:cs typeface="+mj-cs"/>
              </a:rPr>
              <a:t>Permit Types – Minor</a:t>
            </a:r>
            <a:r>
              <a:rPr kumimoji="0" lang="en-US" sz="3600" b="1" i="0" u="none" strike="noStrike" kern="1200" cap="none" spc="0" normalizeH="0" noProof="0" dirty="0" smtClean="0">
                <a:ln>
                  <a:noFill/>
                </a:ln>
                <a:solidFill>
                  <a:schemeClr val="tx1"/>
                </a:solidFill>
                <a:effectLst/>
                <a:uLnTx/>
                <a:uFillTx/>
                <a:latin typeface="+mj-lt"/>
                <a:ea typeface="+mj-ea"/>
                <a:cs typeface="+mj-cs"/>
              </a:rPr>
              <a:t> Source</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620000" cy="5867400"/>
          </a:xfrm>
        </p:spPr>
        <p:txBody>
          <a:bodyPr>
            <a:normAutofit fontScale="47500" lnSpcReduction="20000"/>
          </a:bodyPr>
          <a:lstStyle/>
          <a:p>
            <a:pPr marL="1143000" indent="-1143000">
              <a:buNone/>
            </a:pPr>
            <a:r>
              <a:rPr lang="en-US" sz="3600" u="sng" dirty="0" smtClean="0"/>
              <a:t>Synthetic Minor Permit – Continued </a:t>
            </a:r>
          </a:p>
          <a:p>
            <a:pPr marL="1143000" indent="-1143000">
              <a:buNone/>
            </a:pPr>
            <a:r>
              <a:rPr lang="en-US" sz="3600" b="1" dirty="0" smtClean="0"/>
              <a:t>Example:</a:t>
            </a:r>
          </a:p>
          <a:p>
            <a:pPr marL="1143000" indent="-1143000">
              <a:buNone/>
            </a:pPr>
            <a:endParaRPr lang="en-US" sz="3600" u="sng" dirty="0" smtClean="0"/>
          </a:p>
          <a:p>
            <a:pPr marL="1143000" indent="-1143000">
              <a:buNone/>
            </a:pPr>
            <a:r>
              <a:rPr lang="en-US" sz="3600" b="1" dirty="0" smtClean="0"/>
              <a:t>Limit:  	</a:t>
            </a:r>
          </a:p>
          <a:p>
            <a:pPr marL="1143000" indent="-1143000">
              <a:buNone/>
            </a:pPr>
            <a:r>
              <a:rPr lang="en-US" sz="3600" b="1" dirty="0" smtClean="0"/>
              <a:t>	</a:t>
            </a:r>
            <a:r>
              <a:rPr lang="en-US" sz="3600" dirty="0" smtClean="0"/>
              <a:t>Crude oil throughput of the truck loading rack, Emission Point 03, shall be limited to no more than 1,134,000 gal/yr.</a:t>
            </a:r>
          </a:p>
          <a:p>
            <a:pPr marL="1143000" indent="-1143000">
              <a:buNone/>
            </a:pPr>
            <a:r>
              <a:rPr lang="en-US" sz="3600" dirty="0" smtClean="0"/>
              <a:t>  </a:t>
            </a:r>
          </a:p>
          <a:p>
            <a:pPr marL="1143000" indent="-1143000">
              <a:buNone/>
            </a:pPr>
            <a:r>
              <a:rPr lang="en-US" sz="3600" b="1" dirty="0" smtClean="0"/>
              <a:t>Recordkeeping/Monitoring: </a:t>
            </a:r>
          </a:p>
          <a:p>
            <a:pPr marL="1143000" indent="-1143000">
              <a:buNone/>
            </a:pPr>
            <a:r>
              <a:rPr lang="en-US" sz="3600" b="1" dirty="0" smtClean="0"/>
              <a:t>	</a:t>
            </a:r>
            <a:r>
              <a:rPr lang="en-US" sz="3600" dirty="0" smtClean="0"/>
              <a:t>The total crude oil loaded to the trucks shall be recorded each month, as well as the total crude oil for the last twelve months.  These records shall be kept on site and available for inspection by the Office of Environmental Compliance, Surveillance Division. </a:t>
            </a:r>
          </a:p>
          <a:p>
            <a:pPr marL="1143000" indent="-1143000">
              <a:buNone/>
            </a:pPr>
            <a:endParaRPr lang="en-US" sz="3600" dirty="0" smtClean="0"/>
          </a:p>
          <a:p>
            <a:pPr marL="1143000" indent="-1143000">
              <a:buNone/>
            </a:pPr>
            <a:r>
              <a:rPr lang="en-US" sz="3600" b="1" dirty="0" smtClean="0"/>
              <a:t>Reporting:</a:t>
            </a:r>
          </a:p>
          <a:p>
            <a:pPr marL="1143000" indent="-1143000">
              <a:buNone/>
            </a:pPr>
            <a:r>
              <a:rPr lang="en-US" sz="3600" b="1" dirty="0" smtClean="0"/>
              <a:t>	</a:t>
            </a:r>
            <a:r>
              <a:rPr lang="en-US" sz="3600" dirty="0" smtClean="0"/>
              <a:t>Throughput above the maximum twelve consecutive month period shall be a violation of this permit and reported to Office of Environmental Compliance, Enforcement Division.  A report showing the crude oil throughput to the truck loading rack for the preceding calendar year shall be submitted to the Enforcement  Division by March 31</a:t>
            </a:r>
            <a:r>
              <a:rPr lang="en-US" sz="3600" baseline="30000" dirty="0" smtClean="0"/>
              <a:t>st</a:t>
            </a:r>
            <a:r>
              <a:rPr lang="en-US" sz="3600" dirty="0" smtClean="0"/>
              <a:t>.</a:t>
            </a:r>
          </a:p>
          <a:p>
            <a:pPr marL="1143000" indent="-1143000">
              <a:buNone/>
            </a:pPr>
            <a:r>
              <a:rPr lang="en-US" sz="5800" b="1" dirty="0" smtClean="0"/>
              <a:t>	</a:t>
            </a:r>
            <a:r>
              <a:rPr lang="en-US" sz="5100" b="1" dirty="0" smtClean="0"/>
              <a:t>	</a:t>
            </a:r>
            <a:r>
              <a:rPr lang="en-US" dirty="0" smtClean="0"/>
              <a:t>	</a:t>
            </a:r>
          </a:p>
        </p:txBody>
      </p:sp>
      <p:sp>
        <p:nvSpPr>
          <p:cNvPr id="4" name="Title 3"/>
          <p:cNvSpPr>
            <a:spLocks noGrp="1"/>
          </p:cNvSpPr>
          <p:nvPr>
            <p:ph type="title"/>
          </p:nvPr>
        </p:nvSpPr>
        <p:spPr/>
        <p:txBody>
          <a:bodyPr/>
          <a:lstStyle/>
          <a:p>
            <a:r>
              <a:rPr lang="en-US" dirty="0" smtClean="0"/>
              <a:t> </a:t>
            </a:r>
            <a:endParaRPr lang="en-US" dirty="0"/>
          </a:p>
        </p:txBody>
      </p:sp>
      <p:sp>
        <p:nvSpPr>
          <p:cNvPr id="5" name="Title 1"/>
          <p:cNvSpPr txBox="1">
            <a:spLocks/>
          </p:cNvSpPr>
          <p:nvPr/>
        </p:nvSpPr>
        <p:spPr>
          <a:xfrm>
            <a:off x="228600" y="152400"/>
            <a:ext cx="76962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r>
              <a:rPr kumimoji="0" lang="en-US" sz="3600" b="1" i="0" u="none" strike="noStrike" kern="1200" cap="none" spc="0" normalizeH="0" baseline="0" noProof="0" dirty="0" smtClean="0">
                <a:ln>
                  <a:noFill/>
                </a:ln>
                <a:solidFill>
                  <a:schemeClr val="tx1"/>
                </a:solidFill>
                <a:effectLst/>
                <a:uLnTx/>
                <a:uFillTx/>
                <a:latin typeface="+mj-lt"/>
                <a:ea typeface="+mj-ea"/>
                <a:cs typeface="+mj-cs"/>
              </a:rPr>
              <a:t>Permit Types – Minor</a:t>
            </a:r>
            <a:r>
              <a:rPr kumimoji="0" lang="en-US" sz="3600" b="1" i="0" u="none" strike="noStrike" kern="1200" cap="none" spc="0" normalizeH="0" noProof="0" dirty="0" smtClean="0">
                <a:ln>
                  <a:noFill/>
                </a:ln>
                <a:solidFill>
                  <a:schemeClr val="tx1"/>
                </a:solidFill>
                <a:effectLst/>
                <a:uLnTx/>
                <a:uFillTx/>
                <a:latin typeface="+mj-lt"/>
                <a:ea typeface="+mj-ea"/>
                <a:cs typeface="+mj-cs"/>
              </a:rPr>
              <a:t> Source</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95400"/>
            <a:ext cx="7010400" cy="5257800"/>
          </a:xfrm>
        </p:spPr>
        <p:txBody>
          <a:bodyPr>
            <a:normAutofit fontScale="70000" lnSpcReduction="20000"/>
          </a:bodyPr>
          <a:lstStyle/>
          <a:p>
            <a:pPr marL="1143000" indent="-1143000">
              <a:buNone/>
            </a:pPr>
            <a:r>
              <a:rPr lang="en-US" sz="3300" u="sng" dirty="0" smtClean="0"/>
              <a:t>State Permit</a:t>
            </a:r>
          </a:p>
          <a:p>
            <a:r>
              <a:rPr lang="en-US" dirty="0" smtClean="0"/>
              <a:t>Most common of the “Permit Types”</a:t>
            </a:r>
          </a:p>
          <a:p>
            <a:r>
              <a:rPr lang="en-US" dirty="0" smtClean="0"/>
              <a:t>Doesn’t fit into one of the other types of Minor Source Permit categories</a:t>
            </a:r>
          </a:p>
          <a:p>
            <a:pPr>
              <a:buNone/>
            </a:pPr>
            <a:endParaRPr lang="en-US" dirty="0" smtClean="0"/>
          </a:p>
          <a:p>
            <a:pPr>
              <a:buNone/>
            </a:pPr>
            <a:r>
              <a:rPr lang="en-US" u="sng" dirty="0" smtClean="0"/>
              <a:t>Regulatory Permit</a:t>
            </a:r>
          </a:p>
          <a:p>
            <a:r>
              <a:rPr lang="en-US" dirty="0" smtClean="0"/>
              <a:t>A permit which is defined in the Regulations</a:t>
            </a:r>
          </a:p>
          <a:p>
            <a:r>
              <a:rPr lang="en-US" dirty="0" smtClean="0"/>
              <a:t>Facility must “fit” the applicable emissions activities</a:t>
            </a:r>
          </a:p>
          <a:p>
            <a:r>
              <a:rPr lang="en-US" dirty="0" smtClean="0"/>
              <a:t>Currently there are five in Louisiana’s regulations (ex. Portable Air Curtain Destructors, Emergency Engines)</a:t>
            </a:r>
          </a:p>
          <a:p>
            <a:r>
              <a:rPr lang="en-US" dirty="0" smtClean="0"/>
              <a:t>Authorized by R.S. 30:2054(B)(9)</a:t>
            </a:r>
          </a:p>
          <a:p>
            <a:r>
              <a:rPr lang="en-US" dirty="0" smtClean="0"/>
              <a:t>LAC 33:III.Chapter 3</a:t>
            </a:r>
          </a:p>
          <a:p>
            <a:pPr marL="1143000" indent="-1143000">
              <a:buNone/>
            </a:pPr>
            <a:r>
              <a:rPr lang="en-US" sz="5800" dirty="0" smtClean="0"/>
              <a:t>		</a:t>
            </a:r>
            <a:r>
              <a:rPr lang="en-US" sz="5800" b="1" dirty="0" smtClean="0"/>
              <a:t>	</a:t>
            </a:r>
            <a:r>
              <a:rPr lang="en-US" sz="5100" b="1" dirty="0" smtClean="0"/>
              <a:t>	</a:t>
            </a:r>
            <a:r>
              <a:rPr lang="en-US" dirty="0" smtClean="0"/>
              <a:t>	</a:t>
            </a:r>
          </a:p>
        </p:txBody>
      </p:sp>
      <p:sp>
        <p:nvSpPr>
          <p:cNvPr id="4" name="Title 3"/>
          <p:cNvSpPr>
            <a:spLocks noGrp="1"/>
          </p:cNvSpPr>
          <p:nvPr>
            <p:ph type="title"/>
          </p:nvPr>
        </p:nvSpPr>
        <p:spPr/>
        <p:txBody>
          <a:bodyPr/>
          <a:lstStyle/>
          <a:p>
            <a:r>
              <a:rPr lang="en-US" dirty="0" smtClean="0"/>
              <a:t> </a:t>
            </a:r>
            <a:endParaRPr lang="en-US" dirty="0"/>
          </a:p>
        </p:txBody>
      </p:sp>
      <p:sp>
        <p:nvSpPr>
          <p:cNvPr id="5" name="Title 1"/>
          <p:cNvSpPr txBox="1">
            <a:spLocks/>
          </p:cNvSpPr>
          <p:nvPr/>
        </p:nvSpPr>
        <p:spPr>
          <a:xfrm>
            <a:off x="228600" y="152400"/>
            <a:ext cx="7696200" cy="1447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r>
              <a:rPr kumimoji="0" lang="en-US" sz="3600" b="1" i="0" u="none" strike="noStrike" kern="1200" cap="none" spc="0" normalizeH="0" baseline="0" noProof="0" dirty="0" smtClean="0">
                <a:ln>
                  <a:noFill/>
                </a:ln>
                <a:solidFill>
                  <a:schemeClr val="tx1"/>
                </a:solidFill>
                <a:effectLst/>
                <a:uLnTx/>
                <a:uFillTx/>
                <a:latin typeface="+mj-lt"/>
                <a:ea typeface="+mj-ea"/>
                <a:cs typeface="+mj-cs"/>
              </a:rPr>
              <a:t>Permit Types – Minor</a:t>
            </a:r>
            <a:r>
              <a:rPr kumimoji="0" lang="en-US" sz="3600" b="1" i="0" u="none" strike="noStrike" kern="1200" cap="none" spc="0" normalizeH="0" noProof="0" dirty="0" smtClean="0">
                <a:ln>
                  <a:noFill/>
                </a:ln>
                <a:solidFill>
                  <a:schemeClr val="tx1"/>
                </a:solidFill>
                <a:effectLst/>
                <a:uLnTx/>
                <a:uFillTx/>
                <a:latin typeface="+mj-lt"/>
                <a:ea typeface="+mj-ea"/>
                <a:cs typeface="+mj-cs"/>
              </a:rPr>
              <a:t> Source</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419600"/>
          </a:xfrm>
        </p:spPr>
        <p:txBody>
          <a:bodyPr>
            <a:noAutofit/>
          </a:bodyPr>
          <a:lstStyle/>
          <a:p>
            <a:pPr>
              <a:buNone/>
            </a:pPr>
            <a:r>
              <a:rPr lang="en-US" sz="2000" dirty="0" smtClean="0"/>
              <a:t>Major Source as defined per LAC 33:III.502.A</a:t>
            </a:r>
          </a:p>
          <a:p>
            <a:pPr>
              <a:buFontTx/>
              <a:buChar char="-"/>
            </a:pPr>
            <a:r>
              <a:rPr lang="en-US" sz="2400" dirty="0" smtClean="0"/>
              <a:t>Emits or has PTE ≥ 100 tpy of  Criteria Pollutants</a:t>
            </a:r>
          </a:p>
          <a:p>
            <a:pPr lvl="1">
              <a:buFontTx/>
              <a:buChar char="-"/>
            </a:pPr>
            <a:r>
              <a:rPr lang="en-US" sz="2000" dirty="0" smtClean="0"/>
              <a:t>PM</a:t>
            </a:r>
            <a:r>
              <a:rPr lang="en-US" sz="2000" baseline="-25000" dirty="0" smtClean="0"/>
              <a:t>10</a:t>
            </a:r>
            <a:r>
              <a:rPr lang="en-US" sz="2000" dirty="0" smtClean="0"/>
              <a:t>, SO</a:t>
            </a:r>
            <a:r>
              <a:rPr lang="en-US" sz="2000" baseline="-25000" dirty="0" smtClean="0"/>
              <a:t>2</a:t>
            </a:r>
            <a:r>
              <a:rPr lang="en-US" sz="2000" dirty="0" smtClean="0"/>
              <a:t>, CO, NO</a:t>
            </a:r>
            <a:r>
              <a:rPr lang="en-US" sz="2000" baseline="-25000" dirty="0" smtClean="0"/>
              <a:t>x</a:t>
            </a:r>
            <a:r>
              <a:rPr lang="en-US" sz="2000" dirty="0" smtClean="0"/>
              <a:t>, or VOC</a:t>
            </a:r>
          </a:p>
          <a:p>
            <a:pPr>
              <a:buFontTx/>
              <a:buChar char="-"/>
            </a:pPr>
            <a:r>
              <a:rPr lang="en-US" sz="2400" dirty="0" smtClean="0"/>
              <a:t>Emits or has PTE ≥ 10 tpy of any single HAP, OR 25 tpy of all HAPs</a:t>
            </a:r>
          </a:p>
          <a:p>
            <a:pPr>
              <a:buFontTx/>
              <a:buChar char="-"/>
            </a:pPr>
            <a:r>
              <a:rPr lang="en-US" sz="2400" dirty="0" smtClean="0"/>
              <a:t>Any major stationary source as defined in Part D (Nonattainment) of Title I of the CAA, including those defined  as major under LAC 33:III.504.K</a:t>
            </a:r>
          </a:p>
          <a:p>
            <a:pPr>
              <a:spcBef>
                <a:spcPts val="600"/>
              </a:spcBef>
              <a:buNone/>
            </a:pPr>
            <a:r>
              <a:rPr lang="en-US" sz="1600" b="1" dirty="0" smtClean="0"/>
              <a:t>NOTES:</a:t>
            </a:r>
          </a:p>
          <a:p>
            <a:pPr>
              <a:spcBef>
                <a:spcPts val="0"/>
              </a:spcBef>
              <a:buNone/>
            </a:pPr>
            <a:r>
              <a:rPr lang="en-US" sz="1600" i="1" dirty="0" smtClean="0"/>
              <a:t>- Contiguous stationary sources must aggregate emissions</a:t>
            </a:r>
          </a:p>
          <a:p>
            <a:pPr>
              <a:buNone/>
            </a:pPr>
            <a:r>
              <a:rPr lang="en-US" sz="1600" i="1" dirty="0" smtClean="0"/>
              <a:t>- Fugitive emissions are not included unless sources are listed in Table A of Section 509.B or are being regulated under Section 111 (NSPS) or 112 (HAP) of the CAA as of 08/07/1980.</a:t>
            </a:r>
          </a:p>
        </p:txBody>
      </p:sp>
      <p:sp>
        <p:nvSpPr>
          <p:cNvPr id="4" name="Title 3"/>
          <p:cNvSpPr>
            <a:spLocks noGrp="1"/>
          </p:cNvSpPr>
          <p:nvPr>
            <p:ph type="title"/>
          </p:nvPr>
        </p:nvSpPr>
        <p:spPr/>
        <p:txBody>
          <a:bodyPr/>
          <a:lstStyle/>
          <a:p>
            <a:r>
              <a:rPr lang="en-US" dirty="0" smtClean="0"/>
              <a:t> </a:t>
            </a:r>
            <a:endParaRPr lang="en-US" dirty="0"/>
          </a:p>
        </p:txBody>
      </p:sp>
      <p:sp>
        <p:nvSpPr>
          <p:cNvPr id="5" name="Title 1"/>
          <p:cNvSpPr txBox="1">
            <a:spLocks/>
          </p:cNvSpPr>
          <p:nvPr/>
        </p:nvSpPr>
        <p:spPr>
          <a:xfrm>
            <a:off x="304800" y="152400"/>
            <a:ext cx="7696200" cy="1447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r>
              <a:rPr kumimoji="0" lang="en-US" sz="4400" b="1" i="0" u="none" strike="noStrike" kern="1200" cap="none" spc="0" normalizeH="0" baseline="0" noProof="0" dirty="0" smtClean="0">
                <a:ln>
                  <a:noFill/>
                </a:ln>
                <a:solidFill>
                  <a:schemeClr val="tx1"/>
                </a:solidFill>
                <a:effectLst/>
                <a:uLnTx/>
                <a:uFillTx/>
                <a:latin typeface="+mj-lt"/>
                <a:ea typeface="+mj-ea"/>
                <a:cs typeface="+mj-cs"/>
              </a:rPr>
              <a:t>What</a:t>
            </a:r>
            <a:r>
              <a:rPr kumimoji="0" lang="en-US" sz="4400" b="1" i="0" u="none" strike="noStrike" kern="1200" cap="none" spc="0" normalizeH="0" noProof="0" dirty="0" smtClean="0">
                <a:ln>
                  <a:noFill/>
                </a:ln>
                <a:solidFill>
                  <a:schemeClr val="tx1"/>
                </a:solidFill>
                <a:effectLst/>
                <a:uLnTx/>
                <a:uFillTx/>
                <a:latin typeface="+mj-lt"/>
                <a:ea typeface="+mj-ea"/>
                <a:cs typeface="+mj-cs"/>
              </a:rPr>
              <a:t> is a Major Source</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4800"/>
            <a:ext cx="7620000" cy="1200329"/>
          </a:xfrm>
          <a:prstGeom prst="rect">
            <a:avLst/>
          </a:prstGeom>
          <a:noFill/>
        </p:spPr>
        <p:txBody>
          <a:bodyPr wrap="square" rtlCol="0">
            <a:spAutoFit/>
          </a:bodyPr>
          <a:lstStyle/>
          <a:p>
            <a:pPr algn="ctr"/>
            <a:r>
              <a:rPr lang="en-US" sz="3600" b="1" dirty="0" smtClean="0">
                <a:latin typeface="+mj-lt"/>
              </a:rPr>
              <a:t>Office Organizational Chart</a:t>
            </a:r>
          </a:p>
          <a:p>
            <a:endParaRPr lang="en-US" sz="3600" b="1" dirty="0">
              <a:solidFill>
                <a:schemeClr val="bg1">
                  <a:lumMod val="50000"/>
                </a:schemeClr>
              </a:solidFill>
              <a:latin typeface="Impact" pitchFamily="34" charset="0"/>
            </a:endParaRPr>
          </a:p>
        </p:txBody>
      </p:sp>
      <p:grpSp>
        <p:nvGrpSpPr>
          <p:cNvPr id="2" name="Group 15"/>
          <p:cNvGrpSpPr/>
          <p:nvPr/>
        </p:nvGrpSpPr>
        <p:grpSpPr>
          <a:xfrm>
            <a:off x="152400" y="1143000"/>
            <a:ext cx="8991600" cy="5181600"/>
            <a:chOff x="152400" y="1143000"/>
            <a:chExt cx="8991600" cy="5181600"/>
          </a:xfrm>
        </p:grpSpPr>
        <p:graphicFrame>
          <p:nvGraphicFramePr>
            <p:cNvPr id="5" name="Diagram 4"/>
            <p:cNvGraphicFramePr/>
            <p:nvPr/>
          </p:nvGraphicFramePr>
          <p:xfrm>
            <a:off x="228600" y="1676400"/>
            <a:ext cx="2057400"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2514600" y="1676400"/>
            <a:ext cx="1981200" cy="2819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a:off x="4724400" y="1676400"/>
            <a:ext cx="2057400" cy="4648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Diagram 8"/>
            <p:cNvGraphicFramePr/>
            <p:nvPr/>
          </p:nvGraphicFramePr>
          <p:xfrm>
            <a:off x="7010400" y="1752600"/>
            <a:ext cx="2133600" cy="3962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0" name="TextBox 9"/>
            <p:cNvSpPr txBox="1"/>
            <p:nvPr/>
          </p:nvSpPr>
          <p:spPr>
            <a:xfrm>
              <a:off x="152400" y="1143000"/>
              <a:ext cx="2057400" cy="584775"/>
            </a:xfrm>
            <a:prstGeom prst="rect">
              <a:avLst/>
            </a:prstGeom>
            <a:noFill/>
          </p:spPr>
          <p:txBody>
            <a:bodyPr wrap="square" rtlCol="0">
              <a:spAutoFit/>
            </a:bodyPr>
            <a:lstStyle/>
            <a:p>
              <a:r>
                <a:rPr lang="en-US" sz="1600" dirty="0" smtClean="0">
                  <a:solidFill>
                    <a:schemeClr val="bg1">
                      <a:lumMod val="50000"/>
                    </a:schemeClr>
                  </a:solidFill>
                  <a:latin typeface="Impact" pitchFamily="34" charset="0"/>
                </a:rPr>
                <a:t>ENVIRONMENTAL </a:t>
              </a:r>
            </a:p>
            <a:p>
              <a:r>
                <a:rPr lang="en-US" sz="1600" dirty="0" smtClean="0">
                  <a:solidFill>
                    <a:srgbClr val="002060"/>
                  </a:solidFill>
                  <a:latin typeface="Impact" pitchFamily="34" charset="0"/>
                </a:rPr>
                <a:t>SERVICES</a:t>
              </a:r>
              <a:endParaRPr lang="en-US" sz="2400" dirty="0">
                <a:solidFill>
                  <a:srgbClr val="002060"/>
                </a:solidFill>
                <a:latin typeface="Impact" pitchFamily="34" charset="0"/>
              </a:endParaRPr>
            </a:p>
          </p:txBody>
        </p:sp>
        <p:sp>
          <p:nvSpPr>
            <p:cNvPr id="11" name="TextBox 10"/>
            <p:cNvSpPr txBox="1"/>
            <p:nvPr/>
          </p:nvSpPr>
          <p:spPr>
            <a:xfrm>
              <a:off x="2362200" y="1143000"/>
              <a:ext cx="2057400" cy="584775"/>
            </a:xfrm>
            <a:prstGeom prst="rect">
              <a:avLst/>
            </a:prstGeom>
            <a:noFill/>
          </p:spPr>
          <p:txBody>
            <a:bodyPr wrap="square" rtlCol="0">
              <a:spAutoFit/>
            </a:bodyPr>
            <a:lstStyle/>
            <a:p>
              <a:r>
                <a:rPr lang="en-US" sz="1600" dirty="0" smtClean="0">
                  <a:solidFill>
                    <a:schemeClr val="bg1">
                      <a:lumMod val="50000"/>
                    </a:schemeClr>
                  </a:solidFill>
                  <a:latin typeface="Impact" pitchFamily="34" charset="0"/>
                </a:rPr>
                <a:t>ENVIRONMENTAL </a:t>
              </a:r>
            </a:p>
            <a:p>
              <a:r>
                <a:rPr lang="en-US" sz="1600" dirty="0" smtClean="0">
                  <a:solidFill>
                    <a:srgbClr val="002060"/>
                  </a:solidFill>
                  <a:latin typeface="Impact" pitchFamily="34" charset="0"/>
                </a:rPr>
                <a:t>COMPLIANCE</a:t>
              </a:r>
              <a:endParaRPr lang="en-US" sz="2400" dirty="0">
                <a:solidFill>
                  <a:srgbClr val="002060"/>
                </a:solidFill>
                <a:latin typeface="Impact" pitchFamily="34" charset="0"/>
              </a:endParaRPr>
            </a:p>
          </p:txBody>
        </p:sp>
        <p:sp>
          <p:nvSpPr>
            <p:cNvPr id="12" name="TextBox 11"/>
            <p:cNvSpPr txBox="1"/>
            <p:nvPr/>
          </p:nvSpPr>
          <p:spPr>
            <a:xfrm>
              <a:off x="4648200" y="1143000"/>
              <a:ext cx="2057400" cy="584775"/>
            </a:xfrm>
            <a:prstGeom prst="rect">
              <a:avLst/>
            </a:prstGeom>
            <a:noFill/>
          </p:spPr>
          <p:txBody>
            <a:bodyPr wrap="square" rtlCol="0">
              <a:spAutoFit/>
            </a:bodyPr>
            <a:lstStyle/>
            <a:p>
              <a:r>
                <a:rPr lang="en-US" sz="1600" dirty="0" smtClean="0">
                  <a:solidFill>
                    <a:schemeClr val="bg1">
                      <a:lumMod val="50000"/>
                    </a:schemeClr>
                  </a:solidFill>
                  <a:latin typeface="Impact" pitchFamily="34" charset="0"/>
                </a:rPr>
                <a:t>ENVIRONMENTAL </a:t>
              </a:r>
            </a:p>
            <a:p>
              <a:r>
                <a:rPr lang="en-US" sz="1600" dirty="0" smtClean="0">
                  <a:solidFill>
                    <a:srgbClr val="002060"/>
                  </a:solidFill>
                  <a:latin typeface="Impact" pitchFamily="34" charset="0"/>
                </a:rPr>
                <a:t>ASSESSMENT</a:t>
              </a:r>
              <a:endParaRPr lang="en-US" sz="2400" dirty="0">
                <a:solidFill>
                  <a:srgbClr val="002060"/>
                </a:solidFill>
                <a:latin typeface="Impact" pitchFamily="34" charset="0"/>
              </a:endParaRPr>
            </a:p>
          </p:txBody>
        </p:sp>
        <p:sp>
          <p:nvSpPr>
            <p:cNvPr id="13" name="TextBox 12"/>
            <p:cNvSpPr txBox="1"/>
            <p:nvPr/>
          </p:nvSpPr>
          <p:spPr>
            <a:xfrm>
              <a:off x="6858000" y="1219200"/>
              <a:ext cx="2057400" cy="338554"/>
            </a:xfrm>
            <a:prstGeom prst="rect">
              <a:avLst/>
            </a:prstGeom>
            <a:noFill/>
          </p:spPr>
          <p:txBody>
            <a:bodyPr wrap="square" rtlCol="0">
              <a:spAutoFit/>
            </a:bodyPr>
            <a:lstStyle/>
            <a:p>
              <a:r>
                <a:rPr lang="en-US" sz="1600" dirty="0" smtClean="0">
                  <a:solidFill>
                    <a:srgbClr val="002060"/>
                  </a:solidFill>
                  <a:latin typeface="Impact" pitchFamily="34" charset="0"/>
                </a:rPr>
                <a:t>SECRETARY</a:t>
              </a:r>
              <a:endParaRPr lang="en-US" sz="1600" dirty="0">
                <a:solidFill>
                  <a:srgbClr val="002060"/>
                </a:solidFill>
                <a:latin typeface="Impact" pitchFamily="34" charset="0"/>
              </a:endParaRPr>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04800"/>
            <a:ext cx="8229600" cy="1143000"/>
          </a:xfrm>
        </p:spPr>
        <p:txBody>
          <a:bodyPr/>
          <a:lstStyle/>
          <a:p>
            <a:r>
              <a:rPr lang="en-US" b="1" dirty="0" smtClean="0"/>
              <a:t>Major Source Programs</a:t>
            </a:r>
            <a:endParaRPr lang="en-US" b="1" dirty="0"/>
          </a:p>
        </p:txBody>
      </p:sp>
      <p:sp>
        <p:nvSpPr>
          <p:cNvPr id="6" name="Content Placeholder 5"/>
          <p:cNvSpPr>
            <a:spLocks noGrp="1"/>
          </p:cNvSpPr>
          <p:nvPr>
            <p:ph idx="1"/>
          </p:nvPr>
        </p:nvSpPr>
        <p:spPr>
          <a:xfrm>
            <a:off x="457200" y="1600201"/>
            <a:ext cx="8229600" cy="4190999"/>
          </a:xfrm>
        </p:spPr>
        <p:txBody>
          <a:bodyPr>
            <a:normAutofit fontScale="92500"/>
          </a:bodyPr>
          <a:lstStyle/>
          <a:p>
            <a:pPr marL="514350" indent="-514350">
              <a:buFont typeface="+mj-lt"/>
              <a:buAutoNum type="arabicPeriod"/>
            </a:pPr>
            <a:r>
              <a:rPr lang="en-US" dirty="0" smtClean="0"/>
              <a:t>Title V (Part 70) Program</a:t>
            </a:r>
          </a:p>
          <a:p>
            <a:pPr marL="1314450" lvl="2" indent="-457200"/>
            <a:r>
              <a:rPr lang="en-US" sz="2000" dirty="0" smtClean="0"/>
              <a:t>Title V of the Clean Air Act (CAA)</a:t>
            </a:r>
          </a:p>
          <a:p>
            <a:pPr marL="1314450" lvl="2" indent="-457200"/>
            <a:r>
              <a:rPr lang="en-US" sz="2000" dirty="0" smtClean="0"/>
              <a:t> 40 CFR Part 70 and LAC 33:III.507</a:t>
            </a:r>
          </a:p>
          <a:p>
            <a:pPr marL="514350" lvl="1" indent="-514350">
              <a:buFont typeface="+mj-lt"/>
              <a:buAutoNum type="arabicPeriod" startAt="2"/>
            </a:pPr>
            <a:r>
              <a:rPr lang="en-US" sz="3200" dirty="0" smtClean="0"/>
              <a:t>New Source Review (NSR) Program</a:t>
            </a:r>
          </a:p>
          <a:p>
            <a:pPr marL="857250" lvl="2" indent="-457200">
              <a:buFont typeface="Arial Narrow" pitchFamily="34" charset="0"/>
              <a:buChar char="-"/>
            </a:pPr>
            <a:r>
              <a:rPr lang="en-US" dirty="0" smtClean="0"/>
              <a:t>Prevention of Significant Deterioration (PSD) of Air Quality</a:t>
            </a:r>
          </a:p>
          <a:p>
            <a:pPr marL="1314450" lvl="3" indent="-457200">
              <a:buFont typeface="Arial" pitchFamily="34" charset="0"/>
              <a:buChar char="•"/>
            </a:pPr>
            <a:r>
              <a:rPr lang="en-US" dirty="0" smtClean="0"/>
              <a:t>Title  I (Part C) of the CAA</a:t>
            </a:r>
          </a:p>
          <a:p>
            <a:pPr marL="1314450" lvl="3" indent="-457200">
              <a:buFont typeface="Arial" pitchFamily="34" charset="0"/>
              <a:buChar char="•"/>
            </a:pPr>
            <a:r>
              <a:rPr lang="en-US" dirty="0" smtClean="0"/>
              <a:t>40 CFR Part 52 and LAC 33:III.509</a:t>
            </a:r>
          </a:p>
          <a:p>
            <a:pPr marL="857250" lvl="3" indent="-457200">
              <a:buFont typeface="Arial Narrow" pitchFamily="34" charset="0"/>
              <a:buChar char="-"/>
            </a:pPr>
            <a:r>
              <a:rPr lang="en-US" sz="2400" dirty="0" smtClean="0"/>
              <a:t>Nonattainment New Source Review (NNSR)</a:t>
            </a:r>
          </a:p>
          <a:p>
            <a:pPr marL="1314450" lvl="4" indent="-457200">
              <a:buFont typeface="Arial" pitchFamily="34" charset="0"/>
              <a:buChar char="•"/>
            </a:pPr>
            <a:r>
              <a:rPr lang="en-US" dirty="0" smtClean="0"/>
              <a:t>Title I (Part D) of the CAA</a:t>
            </a:r>
          </a:p>
          <a:p>
            <a:pPr marL="1314450" lvl="4" indent="-457200">
              <a:buFont typeface="Arial" pitchFamily="34" charset="0"/>
              <a:buChar char="•"/>
            </a:pPr>
            <a:r>
              <a:rPr lang="en-US" dirty="0" smtClean="0"/>
              <a:t>LAC 33:III.504</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
            <a:ext cx="8229600" cy="1143000"/>
          </a:xfrm>
        </p:spPr>
        <p:txBody>
          <a:bodyPr>
            <a:normAutofit/>
          </a:bodyPr>
          <a:lstStyle/>
          <a:p>
            <a:pPr algn="l"/>
            <a:r>
              <a:rPr lang="en-US" sz="3900" b="1" dirty="0" smtClean="0"/>
              <a:t>Permit Types - Major Source</a:t>
            </a:r>
            <a:endParaRPr lang="en-US" sz="3900" b="1" dirty="0"/>
          </a:p>
        </p:txBody>
      </p:sp>
      <p:sp>
        <p:nvSpPr>
          <p:cNvPr id="5" name="Content Placeholder 4"/>
          <p:cNvSpPr>
            <a:spLocks noGrp="1"/>
          </p:cNvSpPr>
          <p:nvPr>
            <p:ph idx="1"/>
          </p:nvPr>
        </p:nvSpPr>
        <p:spPr/>
        <p:txBody>
          <a:bodyPr/>
          <a:lstStyle/>
          <a:p>
            <a:pPr>
              <a:buNone/>
            </a:pPr>
            <a:r>
              <a:rPr lang="en-US" u="sng" dirty="0" smtClean="0"/>
              <a:t>Title V (Part 70) Operating Permit</a:t>
            </a:r>
          </a:p>
          <a:p>
            <a:pPr lvl="1">
              <a:buFont typeface="Arial Narrow" pitchFamily="34" charset="0"/>
              <a:buChar char="-"/>
            </a:pPr>
            <a:r>
              <a:rPr lang="en-US" dirty="0" smtClean="0"/>
              <a:t>Regular Title V</a:t>
            </a:r>
          </a:p>
          <a:p>
            <a:pPr lvl="1">
              <a:buFont typeface="Arial Narrow" pitchFamily="34" charset="0"/>
              <a:buChar char="-"/>
            </a:pPr>
            <a:r>
              <a:rPr lang="en-US" dirty="0" smtClean="0"/>
              <a:t>General Title V</a:t>
            </a:r>
            <a:endParaRPr lang="en-US" sz="1600" dirty="0" smtClean="0"/>
          </a:p>
          <a:p>
            <a:pPr lvl="1">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305800" cy="1219200"/>
          </a:xfrm>
        </p:spPr>
        <p:txBody>
          <a:bodyPr>
            <a:normAutofit/>
          </a:bodyPr>
          <a:lstStyle/>
          <a:p>
            <a:pPr algn="l"/>
            <a:r>
              <a:rPr lang="en-US" sz="4000" b="1" dirty="0" smtClean="0"/>
              <a:t>Permit Types - Major Source</a:t>
            </a:r>
            <a:endParaRPr lang="en-US" sz="4000" b="1" dirty="0"/>
          </a:p>
        </p:txBody>
      </p:sp>
      <p:sp>
        <p:nvSpPr>
          <p:cNvPr id="5" name="Content Placeholder 4"/>
          <p:cNvSpPr>
            <a:spLocks noGrp="1"/>
          </p:cNvSpPr>
          <p:nvPr>
            <p:ph idx="1"/>
          </p:nvPr>
        </p:nvSpPr>
        <p:spPr>
          <a:xfrm>
            <a:off x="457200" y="1600201"/>
            <a:ext cx="8229600" cy="4267200"/>
          </a:xfrm>
        </p:spPr>
        <p:txBody>
          <a:bodyPr/>
          <a:lstStyle/>
          <a:p>
            <a:pPr>
              <a:buNone/>
            </a:pPr>
            <a:r>
              <a:rPr lang="en-US" u="sng" dirty="0" smtClean="0"/>
              <a:t>Regular Title V Permit</a:t>
            </a:r>
          </a:p>
          <a:p>
            <a:r>
              <a:rPr lang="en-US" sz="2400" dirty="0" smtClean="0"/>
              <a:t>Certified by Responsible Official (RO) &amp; Professional Engineer</a:t>
            </a:r>
          </a:p>
          <a:p>
            <a:r>
              <a:rPr lang="en-US" sz="2400" dirty="0" smtClean="0"/>
              <a:t>Copied to EPA</a:t>
            </a:r>
          </a:p>
          <a:p>
            <a:r>
              <a:rPr lang="en-US" sz="2400" dirty="0" smtClean="0"/>
              <a:t>Federally enforceable permit</a:t>
            </a:r>
          </a:p>
          <a:p>
            <a:r>
              <a:rPr lang="en-US" sz="2400" dirty="0" smtClean="0"/>
              <a:t>Contains emission limitations, testing, monitoring, reporting, and recordkeeping requirements</a:t>
            </a:r>
          </a:p>
          <a:p>
            <a:r>
              <a:rPr lang="en-US" sz="2400" dirty="0" smtClean="0"/>
              <a:t>Public Notice</a:t>
            </a:r>
          </a:p>
          <a:p>
            <a:pPr lvl="1"/>
            <a:r>
              <a:rPr lang="en-US" sz="2000" dirty="0" smtClean="0"/>
              <a:t>Initials, Major Modifications, &amp; Renewals</a:t>
            </a:r>
          </a:p>
          <a:p>
            <a:r>
              <a:rPr lang="en-US" sz="2400" dirty="0" smtClean="0"/>
              <a:t>Permit Term = 5 years</a:t>
            </a:r>
          </a:p>
          <a:p>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normAutofit/>
          </a:bodyPr>
          <a:lstStyle/>
          <a:p>
            <a:pPr algn="l"/>
            <a:r>
              <a:rPr lang="en-US" b="1" dirty="0" smtClean="0"/>
              <a:t>Permit Types - Major Source</a:t>
            </a:r>
            <a:endParaRPr lang="en-US" b="1" dirty="0"/>
          </a:p>
        </p:txBody>
      </p:sp>
      <p:sp>
        <p:nvSpPr>
          <p:cNvPr id="3" name="Content Placeholder 2"/>
          <p:cNvSpPr>
            <a:spLocks noGrp="1"/>
          </p:cNvSpPr>
          <p:nvPr>
            <p:ph idx="1"/>
          </p:nvPr>
        </p:nvSpPr>
        <p:spPr>
          <a:xfrm>
            <a:off x="457200" y="1600201"/>
            <a:ext cx="8229600" cy="4267200"/>
          </a:xfrm>
        </p:spPr>
        <p:txBody>
          <a:bodyPr>
            <a:normAutofit lnSpcReduction="10000"/>
          </a:bodyPr>
          <a:lstStyle/>
          <a:p>
            <a:pPr>
              <a:buNone/>
            </a:pPr>
            <a:r>
              <a:rPr lang="en-US" u="sng" dirty="0" smtClean="0"/>
              <a:t>General Title V Permit</a:t>
            </a:r>
          </a:p>
          <a:p>
            <a:r>
              <a:rPr lang="en-US" sz="2400" dirty="0" smtClean="0"/>
              <a:t>Similar to Regular Title V Permits, except …</a:t>
            </a:r>
          </a:p>
          <a:p>
            <a:r>
              <a:rPr lang="en-US" sz="2400" dirty="0" smtClean="0"/>
              <a:t>Only allowed for certain regulations</a:t>
            </a:r>
          </a:p>
          <a:p>
            <a:r>
              <a:rPr lang="en-US" sz="2400" dirty="0" smtClean="0"/>
              <a:t>Covers numerous similar sources or activities</a:t>
            </a:r>
          </a:p>
          <a:p>
            <a:r>
              <a:rPr lang="en-US" sz="2400" dirty="0" smtClean="0"/>
              <a:t>NOT allowed for New Major Sources or Major Modifications in conjunction with PSD or NNSR</a:t>
            </a:r>
          </a:p>
          <a:p>
            <a:r>
              <a:rPr lang="en-US" sz="2400" dirty="0" smtClean="0"/>
              <a:t>Public Notice</a:t>
            </a:r>
          </a:p>
          <a:p>
            <a:pPr lvl="1"/>
            <a:r>
              <a:rPr lang="en-US" sz="2000" dirty="0" smtClean="0"/>
              <a:t>Initials, Major Modifications</a:t>
            </a:r>
          </a:p>
          <a:p>
            <a:r>
              <a:rPr lang="en-US" sz="2400" dirty="0" smtClean="0"/>
              <a:t>Typically used for Oil &amp; Gas Industry</a:t>
            </a:r>
          </a:p>
          <a:p>
            <a:r>
              <a:rPr lang="en-US" sz="2400" dirty="0" smtClean="0"/>
              <a:t>Permit Term = 5 years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normAutofit/>
          </a:bodyPr>
          <a:lstStyle/>
          <a:p>
            <a:pPr algn="l"/>
            <a:r>
              <a:rPr lang="en-US" sz="4000" b="1" dirty="0" smtClean="0"/>
              <a:t>Permit Types - Major Source</a:t>
            </a:r>
            <a:endParaRPr lang="en-US" sz="4000" b="1" dirty="0"/>
          </a:p>
        </p:txBody>
      </p:sp>
      <p:sp>
        <p:nvSpPr>
          <p:cNvPr id="3" name="Content Placeholder 2"/>
          <p:cNvSpPr>
            <a:spLocks noGrp="1"/>
          </p:cNvSpPr>
          <p:nvPr>
            <p:ph idx="1"/>
          </p:nvPr>
        </p:nvSpPr>
        <p:spPr>
          <a:xfrm>
            <a:off x="228600" y="1447801"/>
            <a:ext cx="8610600" cy="4343400"/>
          </a:xfrm>
        </p:spPr>
        <p:txBody>
          <a:bodyPr>
            <a:normAutofit/>
          </a:bodyPr>
          <a:lstStyle/>
          <a:p>
            <a:pPr>
              <a:buNone/>
            </a:pPr>
            <a:r>
              <a:rPr lang="en-US" dirty="0" smtClean="0"/>
              <a:t>Regular vs. General Title V – Public Notice Difference</a:t>
            </a:r>
          </a:p>
          <a:p>
            <a:pPr>
              <a:buNone/>
            </a:pPr>
            <a:endParaRPr lang="en-US" sz="2000" dirty="0" smtClean="0"/>
          </a:p>
          <a:p>
            <a:pPr>
              <a:buNone/>
            </a:pPr>
            <a:r>
              <a:rPr lang="en-US" sz="2800" u="sng" dirty="0" smtClean="0"/>
              <a:t>Regular Title V Permit</a:t>
            </a:r>
          </a:p>
          <a:p>
            <a:r>
              <a:rPr lang="en-US" sz="2400" dirty="0" smtClean="0"/>
              <a:t>LDEQ shall publish a notice of the Permit</a:t>
            </a:r>
          </a:p>
          <a:p>
            <a:pPr>
              <a:buNone/>
            </a:pPr>
            <a:endParaRPr lang="en-US" sz="1600" dirty="0" smtClean="0"/>
          </a:p>
          <a:p>
            <a:pPr>
              <a:buNone/>
            </a:pPr>
            <a:r>
              <a:rPr lang="en-US" sz="2800" u="sng" dirty="0" smtClean="0"/>
              <a:t>General Title V Permit</a:t>
            </a:r>
          </a:p>
          <a:p>
            <a:r>
              <a:rPr lang="en-US" sz="2400" dirty="0" smtClean="0"/>
              <a:t>Owner or Operator shall publish a notice of the Application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lstStyle/>
          <a:p>
            <a:r>
              <a:rPr lang="en-US" b="1" dirty="0" smtClean="0"/>
              <a:t>Major Source Programs</a:t>
            </a:r>
            <a:endParaRPr lang="en-US" b="1" dirty="0"/>
          </a:p>
        </p:txBody>
      </p:sp>
      <p:sp>
        <p:nvSpPr>
          <p:cNvPr id="3" name="Content Placeholder 2"/>
          <p:cNvSpPr>
            <a:spLocks noGrp="1"/>
          </p:cNvSpPr>
          <p:nvPr>
            <p:ph idx="1"/>
          </p:nvPr>
        </p:nvSpPr>
        <p:spPr/>
        <p:txBody>
          <a:bodyPr/>
          <a:lstStyle/>
          <a:p>
            <a:pPr marL="514350" lvl="1" indent="-514350">
              <a:buFont typeface="+mj-lt"/>
              <a:buAutoNum type="arabicPeriod" startAt="2"/>
            </a:pPr>
            <a:r>
              <a:rPr lang="en-US" sz="3200" dirty="0" smtClean="0"/>
              <a:t>New Source Review (NSR) Program</a:t>
            </a:r>
          </a:p>
          <a:p>
            <a:pPr marL="857250" lvl="2" indent="-457200">
              <a:buFont typeface="Arial Narrow" pitchFamily="34" charset="0"/>
              <a:buChar char="-"/>
            </a:pPr>
            <a:r>
              <a:rPr lang="en-US" dirty="0" smtClean="0"/>
              <a:t>Prevention of Significant Deterioration (PSD) of Air Quality</a:t>
            </a:r>
          </a:p>
          <a:p>
            <a:pPr marL="1314450" lvl="3" indent="-457200">
              <a:buFont typeface="Arial" pitchFamily="34" charset="0"/>
              <a:buChar char="•"/>
            </a:pPr>
            <a:r>
              <a:rPr lang="en-US" sz="2400" dirty="0" smtClean="0"/>
              <a:t>Title  I (Part C) of the CAA</a:t>
            </a:r>
          </a:p>
          <a:p>
            <a:pPr marL="1314450" lvl="3" indent="-457200">
              <a:buFont typeface="Arial" pitchFamily="34" charset="0"/>
              <a:buChar char="•"/>
            </a:pPr>
            <a:r>
              <a:rPr lang="en-US" sz="2400" dirty="0" smtClean="0"/>
              <a:t>40 CFR Part 52 and LAC 33:III.509</a:t>
            </a:r>
          </a:p>
          <a:p>
            <a:pPr marL="857250" lvl="3" indent="-457200">
              <a:buFont typeface="Arial Narrow" pitchFamily="34" charset="0"/>
              <a:buChar char="-"/>
            </a:pPr>
            <a:r>
              <a:rPr lang="en-US" sz="2400" dirty="0" smtClean="0"/>
              <a:t>Nonattainment New Source Review (NNSR)</a:t>
            </a:r>
          </a:p>
          <a:p>
            <a:pPr marL="1314450" lvl="4" indent="-457200">
              <a:buFont typeface="Arial" pitchFamily="34" charset="0"/>
              <a:buChar char="•"/>
            </a:pPr>
            <a:r>
              <a:rPr lang="en-US" sz="2400" dirty="0" smtClean="0"/>
              <a:t>Title I (Part D) of the CAA</a:t>
            </a:r>
          </a:p>
          <a:p>
            <a:pPr marL="1314450" lvl="4" indent="-457200">
              <a:buFont typeface="Arial" pitchFamily="34" charset="0"/>
              <a:buChar char="•"/>
            </a:pPr>
            <a:r>
              <a:rPr lang="en-US" sz="2400" dirty="0" smtClean="0"/>
              <a:t>LAC 33:III.504</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229600" cy="1143000"/>
          </a:xfrm>
        </p:spPr>
        <p:txBody>
          <a:bodyPr/>
          <a:lstStyle/>
          <a:p>
            <a:r>
              <a:rPr lang="en-US" b="1" dirty="0" smtClean="0"/>
              <a:t>What is a Major Source</a:t>
            </a:r>
            <a:endParaRPr lang="en-US" b="1" dirty="0"/>
          </a:p>
        </p:txBody>
      </p:sp>
      <p:sp>
        <p:nvSpPr>
          <p:cNvPr id="5" name="Text Placeholder 4"/>
          <p:cNvSpPr>
            <a:spLocks noGrp="1"/>
          </p:cNvSpPr>
          <p:nvPr>
            <p:ph type="body" idx="1"/>
          </p:nvPr>
        </p:nvSpPr>
        <p:spPr>
          <a:xfrm>
            <a:off x="304800" y="1905000"/>
            <a:ext cx="4114800" cy="685800"/>
          </a:xfrm>
        </p:spPr>
        <p:txBody>
          <a:bodyPr>
            <a:normAutofit fontScale="85000" lnSpcReduction="10000"/>
          </a:bodyPr>
          <a:lstStyle/>
          <a:p>
            <a:r>
              <a:rPr lang="en-US" sz="2000" dirty="0" smtClean="0"/>
              <a:t>Attainment parish (PSD source)</a:t>
            </a:r>
          </a:p>
          <a:p>
            <a:r>
              <a:rPr lang="en-US" sz="1600" dirty="0" smtClean="0"/>
              <a:t>Major Source as defined by [LAC 33:III.509.B]</a:t>
            </a:r>
          </a:p>
        </p:txBody>
      </p:sp>
      <p:sp>
        <p:nvSpPr>
          <p:cNvPr id="6" name="Content Placeholder 5"/>
          <p:cNvSpPr>
            <a:spLocks noGrp="1"/>
          </p:cNvSpPr>
          <p:nvPr>
            <p:ph sz="half" idx="2"/>
          </p:nvPr>
        </p:nvSpPr>
        <p:spPr>
          <a:xfrm>
            <a:off x="457200" y="2743200"/>
            <a:ext cx="4040188" cy="3429000"/>
          </a:xfrm>
        </p:spPr>
        <p:txBody>
          <a:bodyPr>
            <a:normAutofit/>
          </a:bodyPr>
          <a:lstStyle/>
          <a:p>
            <a:r>
              <a:rPr lang="en-US" sz="2000" dirty="0" smtClean="0"/>
              <a:t>Emits or has PTE ≥ 250 tpy of any regulated NSR pollutant</a:t>
            </a:r>
          </a:p>
          <a:p>
            <a:pPr lvl="1"/>
            <a:r>
              <a:rPr lang="en-US" sz="1600" dirty="0" smtClean="0"/>
              <a:t>PM</a:t>
            </a:r>
            <a:r>
              <a:rPr lang="en-US" sz="1600" baseline="-25000" dirty="0" smtClean="0"/>
              <a:t>10</a:t>
            </a:r>
            <a:r>
              <a:rPr lang="en-US" sz="1600" dirty="0" smtClean="0"/>
              <a:t>, SO</a:t>
            </a:r>
            <a:r>
              <a:rPr lang="en-US" sz="1600" baseline="-25000" dirty="0" smtClean="0"/>
              <a:t>2</a:t>
            </a:r>
            <a:r>
              <a:rPr lang="en-US" sz="1600" dirty="0" smtClean="0"/>
              <a:t>, CO, NOx, or VOC</a:t>
            </a:r>
          </a:p>
          <a:p>
            <a:r>
              <a:rPr lang="en-US" sz="2000" dirty="0" smtClean="0"/>
              <a:t>Or if source type is listed in LAC 33:III.509.B.Table A and emits or has PTE ≥ 100 tpy of any regulated NSR pollutant</a:t>
            </a:r>
          </a:p>
          <a:p>
            <a:pPr lvl="1"/>
            <a:r>
              <a:rPr lang="en-US" sz="1600" dirty="0" smtClean="0"/>
              <a:t>26 Source types</a:t>
            </a:r>
          </a:p>
          <a:p>
            <a:pPr lvl="1"/>
            <a:r>
              <a:rPr lang="en-US" sz="1600" dirty="0" smtClean="0"/>
              <a:t>Most facilities</a:t>
            </a:r>
          </a:p>
          <a:p>
            <a:endParaRPr lang="en-US" dirty="0"/>
          </a:p>
        </p:txBody>
      </p:sp>
      <p:sp>
        <p:nvSpPr>
          <p:cNvPr id="7" name="Text Placeholder 6"/>
          <p:cNvSpPr>
            <a:spLocks noGrp="1"/>
          </p:cNvSpPr>
          <p:nvPr>
            <p:ph type="body" sz="quarter" idx="3"/>
          </p:nvPr>
        </p:nvSpPr>
        <p:spPr>
          <a:xfrm>
            <a:off x="4572000" y="1905000"/>
            <a:ext cx="4572000" cy="685800"/>
          </a:xfrm>
        </p:spPr>
        <p:txBody>
          <a:bodyPr>
            <a:noAutofit/>
          </a:bodyPr>
          <a:lstStyle/>
          <a:p>
            <a:r>
              <a:rPr lang="en-US" sz="1700" dirty="0" smtClean="0"/>
              <a:t>Non-attainment parish (NNSR source)</a:t>
            </a:r>
          </a:p>
          <a:p>
            <a:r>
              <a:rPr lang="en-US" sz="1400" dirty="0" smtClean="0"/>
              <a:t>Major Source as defined by [LAC 33:III.504.K]</a:t>
            </a:r>
          </a:p>
        </p:txBody>
      </p:sp>
      <p:sp>
        <p:nvSpPr>
          <p:cNvPr id="8" name="Content Placeholder 7"/>
          <p:cNvSpPr>
            <a:spLocks noGrp="1"/>
          </p:cNvSpPr>
          <p:nvPr>
            <p:ph sz="quarter" idx="4"/>
          </p:nvPr>
        </p:nvSpPr>
        <p:spPr>
          <a:xfrm>
            <a:off x="4648200" y="2743200"/>
            <a:ext cx="4041775" cy="3687762"/>
          </a:xfrm>
        </p:spPr>
        <p:txBody>
          <a:bodyPr>
            <a:normAutofit/>
          </a:bodyPr>
          <a:lstStyle/>
          <a:p>
            <a:r>
              <a:rPr lang="en-US" sz="2000" dirty="0" smtClean="0"/>
              <a:t>Emits or has PTE any regulated pollutant at or above threshold values defined in LAC 33:III.504.L.Table 1 </a:t>
            </a:r>
          </a:p>
          <a:p>
            <a:endParaRPr lang="en-US" sz="2000" dirty="0" smtClean="0"/>
          </a:p>
          <a:p>
            <a:endParaRPr lang="en-US" sz="2000" dirty="0" smtClean="0"/>
          </a:p>
          <a:p>
            <a:endParaRPr lang="en-US" sz="2000" dirty="0" smtClean="0"/>
          </a:p>
          <a:p>
            <a:endParaRPr lang="en-US" sz="2000" dirty="0" smtClean="0"/>
          </a:p>
          <a:p>
            <a:endParaRPr lang="en-US" sz="2000" dirty="0" smtClean="0"/>
          </a:p>
          <a:p>
            <a:pPr algn="r">
              <a:buNone/>
            </a:pPr>
            <a:endParaRPr lang="en-US" sz="2000" dirty="0" smtClean="0"/>
          </a:p>
          <a:p>
            <a:pPr algn="r">
              <a:buNone/>
            </a:pPr>
            <a:endParaRPr lang="en-US" sz="2000" dirty="0" smtClean="0"/>
          </a:p>
          <a:p>
            <a:pPr>
              <a:buNone/>
            </a:pPr>
            <a:endParaRPr lang="en-US" dirty="0"/>
          </a:p>
        </p:txBody>
      </p:sp>
      <p:sp>
        <p:nvSpPr>
          <p:cNvPr id="9" name="TextBox 8"/>
          <p:cNvSpPr txBox="1"/>
          <p:nvPr/>
        </p:nvSpPr>
        <p:spPr>
          <a:xfrm>
            <a:off x="381000" y="914400"/>
            <a:ext cx="7848600" cy="830997"/>
          </a:xfrm>
          <a:prstGeom prst="rect">
            <a:avLst/>
          </a:prstGeom>
          <a:noFill/>
        </p:spPr>
        <p:txBody>
          <a:bodyPr wrap="square" rtlCol="0">
            <a:spAutoFit/>
          </a:bodyPr>
          <a:lstStyle/>
          <a:p>
            <a:r>
              <a:rPr lang="en-US" sz="2400" b="1" dirty="0" smtClean="0"/>
              <a:t>For NSR program, if a stationary source, which is located in:</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8400"/>
            <a:ext cx="7772400" cy="1362075"/>
          </a:xfrm>
        </p:spPr>
        <p:txBody>
          <a:bodyPr/>
          <a:lstStyle/>
          <a:p>
            <a:pPr algn="ctr"/>
            <a:r>
              <a:rPr lang="en-US" dirty="0" smtClean="0"/>
              <a:t>Major AIR regulations</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381000" y="304800"/>
            <a:ext cx="7772400" cy="1143000"/>
          </a:xfrm>
          <a:prstGeom prst="rect">
            <a:avLst/>
          </a:prstGeom>
        </p:spPr>
        <p:txBody>
          <a:bodyPr>
            <a:normAutofit fontScale="92500" lnSpcReduction="20000"/>
          </a:bodyPr>
          <a:lstStyle/>
          <a:p>
            <a:pPr fontAlgn="auto">
              <a:spcAft>
                <a:spcPts val="0"/>
              </a:spcAft>
              <a:defRPr/>
            </a:pPr>
            <a:r>
              <a:rPr lang="en-US" sz="4000" b="1" dirty="0" smtClean="0">
                <a:latin typeface="+mj-lt"/>
                <a:ea typeface="+mj-ea"/>
                <a:cs typeface="+mj-cs"/>
              </a:rPr>
              <a:t>Major Regulations That Govern</a:t>
            </a:r>
            <a:r>
              <a:rPr lang="en-US" sz="4000" b="1" dirty="0">
                <a:latin typeface="+mj-lt"/>
                <a:ea typeface="+mj-ea"/>
                <a:cs typeface="+mj-cs"/>
              </a:rPr>
              <a:t/>
            </a:r>
            <a:br>
              <a:rPr lang="en-US" sz="4000" b="1" dirty="0">
                <a:latin typeface="+mj-lt"/>
                <a:ea typeface="+mj-ea"/>
                <a:cs typeface="+mj-cs"/>
              </a:rPr>
            </a:br>
            <a:endParaRPr lang="en-US" sz="4400" b="1" dirty="0">
              <a:latin typeface="+mj-lt"/>
              <a:ea typeface="+mj-ea"/>
              <a:cs typeface="+mj-cs"/>
            </a:endParaRPr>
          </a:p>
        </p:txBody>
      </p:sp>
      <p:sp>
        <p:nvSpPr>
          <p:cNvPr id="4" name="Content Placeholder 3"/>
          <p:cNvSpPr>
            <a:spLocks noGrp="1"/>
          </p:cNvSpPr>
          <p:nvPr>
            <p:ph idx="1"/>
          </p:nvPr>
        </p:nvSpPr>
        <p:spPr/>
        <p:txBody>
          <a:bodyPr>
            <a:normAutofit fontScale="92500" lnSpcReduction="10000"/>
          </a:bodyPr>
          <a:lstStyle/>
          <a:p>
            <a:r>
              <a:rPr lang="en-US" dirty="0" smtClean="0"/>
              <a:t>Louisiana Air Quality Regulations [LAC 33:III]</a:t>
            </a:r>
          </a:p>
          <a:p>
            <a:r>
              <a:rPr lang="en-US" dirty="0" smtClean="0"/>
              <a:t>New Source Performance Standards [40 CFR 60]</a:t>
            </a:r>
          </a:p>
          <a:p>
            <a:r>
              <a:rPr lang="en-US" dirty="0" smtClean="0"/>
              <a:t>National Emissions Standards for Hazardous Air Pollutants [40 CFR 61 and 40 CFR 63]</a:t>
            </a:r>
          </a:p>
          <a:p>
            <a:r>
              <a:rPr lang="en-US" dirty="0" smtClean="0"/>
              <a:t>Acid Rain Regulations [40 CFR 72-78]</a:t>
            </a:r>
          </a:p>
          <a:p>
            <a:r>
              <a:rPr lang="en-US" dirty="0" smtClean="0"/>
              <a:t>National Ambient Air Quality Standards (NAAQS)</a:t>
            </a:r>
          </a:p>
          <a:p>
            <a:r>
              <a:rPr lang="en-US" dirty="0" smtClean="0"/>
              <a:t>Prevention of Significant Deterioration [40 CFR 52]</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ChangeArrowheads="1"/>
          </p:cNvSpPr>
          <p:nvPr/>
        </p:nvSpPr>
        <p:spPr bwMode="auto">
          <a:xfrm>
            <a:off x="685800" y="1447800"/>
            <a:ext cx="7848600" cy="4495800"/>
          </a:xfrm>
          <a:prstGeom prst="rect">
            <a:avLst/>
          </a:prstGeom>
          <a:noFill/>
          <a:ln w="9525">
            <a:noFill/>
            <a:miter lim="800000"/>
            <a:headEnd/>
            <a:tailEnd/>
          </a:ln>
        </p:spPr>
        <p:txBody>
          <a:bodyPr/>
          <a:lstStyle/>
          <a:p>
            <a:pPr marL="342900" indent="-342900">
              <a:lnSpc>
                <a:spcPct val="90000"/>
              </a:lnSpc>
              <a:buFont typeface="Arial" charset="0"/>
              <a:buChar char="•"/>
              <a:tabLst>
                <a:tab pos="111125" algn="l"/>
                <a:tab pos="230188" algn="l"/>
                <a:tab pos="339725" algn="l"/>
                <a:tab pos="4113213" algn="l"/>
              </a:tabLst>
            </a:pPr>
            <a:endParaRPr lang="en-US" sz="1600" b="1" dirty="0">
              <a:latin typeface="Arial Narrow" pitchFamily="34" charset="0"/>
            </a:endParaRPr>
          </a:p>
        </p:txBody>
      </p:sp>
      <p:sp>
        <p:nvSpPr>
          <p:cNvPr id="6" name="Rectangle 2"/>
          <p:cNvSpPr txBox="1">
            <a:spLocks noChangeArrowheads="1"/>
          </p:cNvSpPr>
          <p:nvPr/>
        </p:nvSpPr>
        <p:spPr>
          <a:xfrm>
            <a:off x="381000" y="304800"/>
            <a:ext cx="7772400" cy="1143000"/>
          </a:xfrm>
          <a:prstGeom prst="rect">
            <a:avLst/>
          </a:prstGeom>
        </p:spPr>
        <p:txBody>
          <a:bodyPr>
            <a:normAutofit fontScale="92500" lnSpcReduction="10000"/>
          </a:bodyPr>
          <a:lstStyle/>
          <a:p>
            <a:pPr fontAlgn="auto">
              <a:spcAft>
                <a:spcPts val="0"/>
              </a:spcAft>
              <a:defRPr/>
            </a:pPr>
            <a:r>
              <a:rPr lang="en-US" sz="4000" b="1" dirty="0" smtClean="0">
                <a:latin typeface="+mj-lt"/>
                <a:ea typeface="+mj-ea"/>
                <a:cs typeface="+mj-cs"/>
              </a:rPr>
              <a:t>Louisiana Air Quality Regulations [LAC 33:III]</a:t>
            </a:r>
            <a:endParaRPr lang="en-US" sz="2000" b="1" dirty="0">
              <a:latin typeface="+mj-lt"/>
              <a:ea typeface="+mj-ea"/>
              <a:cs typeface="+mj-cs"/>
            </a:endParaRPr>
          </a:p>
        </p:txBody>
      </p:sp>
      <p:sp>
        <p:nvSpPr>
          <p:cNvPr id="6148" name="Content Placeholder 4"/>
          <p:cNvSpPr>
            <a:spLocks noGrp="1"/>
          </p:cNvSpPr>
          <p:nvPr>
            <p:ph idx="1"/>
          </p:nvPr>
        </p:nvSpPr>
        <p:spPr>
          <a:xfrm>
            <a:off x="457200" y="1752600"/>
            <a:ext cx="8229600" cy="4525963"/>
          </a:xfrm>
        </p:spPr>
        <p:txBody>
          <a:bodyPr/>
          <a:lstStyle/>
          <a:p>
            <a:pPr eaLnBrk="1" hangingPunct="1"/>
            <a:r>
              <a:rPr lang="en-US" dirty="0" smtClean="0"/>
              <a:t>State administers its own air quality program</a:t>
            </a:r>
          </a:p>
          <a:p>
            <a:r>
              <a:rPr lang="en-US" dirty="0" smtClean="0"/>
              <a:t>Regulates emissions of criteria pollutants and surrogates (PM</a:t>
            </a:r>
            <a:r>
              <a:rPr lang="en-US" baseline="-25000" dirty="0" smtClean="0"/>
              <a:t>10</a:t>
            </a:r>
            <a:r>
              <a:rPr lang="en-US" dirty="0" smtClean="0"/>
              <a:t>, NO</a:t>
            </a:r>
            <a:r>
              <a:rPr lang="en-US" baseline="-25000" dirty="0" smtClean="0"/>
              <a:t>x</a:t>
            </a:r>
            <a:r>
              <a:rPr lang="en-US" dirty="0" smtClean="0"/>
              <a:t>, CO, VOC, SO</a:t>
            </a:r>
            <a:r>
              <a:rPr lang="en-US" baseline="-25000" dirty="0" smtClean="0"/>
              <a:t>2</a:t>
            </a:r>
            <a:r>
              <a:rPr lang="en-US" dirty="0" smtClean="0"/>
              <a:t>, Lead)</a:t>
            </a:r>
          </a:p>
          <a:p>
            <a:r>
              <a:rPr lang="en-US" dirty="0" smtClean="0"/>
              <a:t>Regulates emissions of Toxic Air Pollutants (LAC 33:III.Chapter 51)</a:t>
            </a:r>
          </a:p>
          <a:p>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371600"/>
          </a:xfrm>
        </p:spPr>
        <p:txBody>
          <a:bodyPr>
            <a:normAutofit/>
          </a:bodyPr>
          <a:lstStyle/>
          <a:p>
            <a:r>
              <a:rPr lang="en-US" sz="4000" b="1" dirty="0" smtClean="0">
                <a:latin typeface="Arial Black" pitchFamily="34" charset="0"/>
              </a:rPr>
              <a:t>Organization</a:t>
            </a:r>
            <a:endParaRPr lang="en-US" sz="4000" dirty="0">
              <a:latin typeface="Arial Black" pitchFamily="34" charset="0"/>
            </a:endParaRPr>
          </a:p>
        </p:txBody>
      </p:sp>
      <p:graphicFrame>
        <p:nvGraphicFramePr>
          <p:cNvPr id="13" name="Diagram 12"/>
          <p:cNvGraphicFramePr/>
          <p:nvPr/>
        </p:nvGraphicFramePr>
        <p:xfrm>
          <a:off x="381000" y="1143000"/>
          <a:ext cx="8534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304800"/>
            <a:ext cx="7772400" cy="1143000"/>
          </a:xfrm>
          <a:prstGeom prst="rect">
            <a:avLst/>
          </a:prstGeom>
        </p:spPr>
        <p:txBody>
          <a:bodyPr>
            <a:normAutofit fontScale="92500" lnSpcReduction="20000"/>
          </a:bodyPr>
          <a:lstStyle/>
          <a:p>
            <a:pPr>
              <a:lnSpc>
                <a:spcPct val="120000"/>
              </a:lnSpc>
            </a:pPr>
            <a:r>
              <a:rPr lang="en-US" sz="3600" b="1" dirty="0" smtClean="0">
                <a:latin typeface="+mj-lt"/>
              </a:rPr>
              <a:t>New Source Performance Standards </a:t>
            </a:r>
          </a:p>
          <a:p>
            <a:pPr>
              <a:lnSpc>
                <a:spcPct val="120000"/>
              </a:lnSpc>
            </a:pPr>
            <a:r>
              <a:rPr lang="en-US" sz="3600" b="1" dirty="0" smtClean="0">
                <a:latin typeface="+mj-lt"/>
              </a:rPr>
              <a:t>[40 CFR 60]</a:t>
            </a:r>
          </a:p>
        </p:txBody>
      </p:sp>
      <p:sp>
        <p:nvSpPr>
          <p:cNvPr id="4" name="Content Placeholder 3"/>
          <p:cNvSpPr>
            <a:spLocks noGrp="1"/>
          </p:cNvSpPr>
          <p:nvPr>
            <p:ph idx="1"/>
          </p:nvPr>
        </p:nvSpPr>
        <p:spPr/>
        <p:txBody>
          <a:bodyPr/>
          <a:lstStyle/>
          <a:p>
            <a:r>
              <a:rPr lang="en-US" dirty="0" smtClean="0"/>
              <a:t>Typically applies to</a:t>
            </a:r>
          </a:p>
          <a:p>
            <a:pPr lvl="1"/>
            <a:r>
              <a:rPr lang="en-US" dirty="0" smtClean="0"/>
              <a:t>New Sources</a:t>
            </a:r>
          </a:p>
          <a:p>
            <a:pPr lvl="1"/>
            <a:r>
              <a:rPr lang="en-US" dirty="0" smtClean="0"/>
              <a:t>Reconstructed Sources</a:t>
            </a:r>
          </a:p>
          <a:p>
            <a:pPr lvl="1"/>
            <a:r>
              <a:rPr lang="en-US" dirty="0" smtClean="0"/>
              <a:t>Modified Sources</a:t>
            </a:r>
          </a:p>
          <a:p>
            <a:r>
              <a:rPr lang="en-US" dirty="0" smtClean="0"/>
              <a:t>Technology-based limitations</a:t>
            </a:r>
          </a:p>
          <a:p>
            <a:r>
              <a:rPr lang="en-US" dirty="0" smtClean="0"/>
              <a:t>Other federal regulations are generally more stringent</a:t>
            </a:r>
          </a:p>
          <a:p>
            <a:pPr>
              <a:buNone/>
            </a:pPr>
            <a:endParaRPr lang="en-US"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smtClean="0"/>
              <a:t/>
            </a:r>
            <a:br>
              <a:rPr lang="en-US" sz="3100" b="1" dirty="0" smtClean="0"/>
            </a:br>
            <a:r>
              <a:rPr lang="en-US" sz="3100" b="1" dirty="0" smtClean="0"/>
              <a:t/>
            </a:r>
            <a:br>
              <a:rPr lang="en-US" sz="3100" b="1" dirty="0" smtClean="0"/>
            </a:br>
            <a:r>
              <a:rPr lang="en-US" sz="3100" b="1" dirty="0" smtClean="0"/>
              <a:t>New Source Performance Standards </a:t>
            </a:r>
            <a:br>
              <a:rPr lang="en-US" sz="3100" b="1" dirty="0" smtClean="0"/>
            </a:br>
            <a:r>
              <a:rPr lang="en-US" sz="3100" b="1" dirty="0" smtClean="0"/>
              <a:t>[40 CFR 60] (cont.)</a:t>
            </a:r>
            <a:r>
              <a:rPr lang="en-US" sz="3200" b="1" dirty="0" smtClean="0"/>
              <a:t/>
            </a:r>
            <a:br>
              <a:rPr lang="en-US" sz="3200" b="1" dirty="0" smtClean="0"/>
            </a:br>
            <a:r>
              <a:rPr lang="en-US" b="1" dirty="0" smtClean="0"/>
              <a:t/>
            </a:r>
            <a:br>
              <a:rPr lang="en-US" b="1" dirty="0" smtClean="0"/>
            </a:br>
            <a:endParaRPr lang="en-US" b="1" dirty="0"/>
          </a:p>
        </p:txBody>
      </p:sp>
      <p:sp>
        <p:nvSpPr>
          <p:cNvPr id="3" name="Content Placeholder 2"/>
          <p:cNvSpPr>
            <a:spLocks noGrp="1"/>
          </p:cNvSpPr>
          <p:nvPr>
            <p:ph idx="1"/>
          </p:nvPr>
        </p:nvSpPr>
        <p:spPr/>
        <p:txBody>
          <a:bodyPr>
            <a:normAutofit fontScale="92500"/>
          </a:bodyPr>
          <a:lstStyle/>
          <a:p>
            <a:r>
              <a:rPr lang="en-US" dirty="0" smtClean="0"/>
              <a:t>Examples</a:t>
            </a:r>
          </a:p>
          <a:p>
            <a:pPr lvl="1"/>
            <a:r>
              <a:rPr lang="en-US" dirty="0" smtClean="0"/>
              <a:t>40,000 gallon gasoline tank constructed in 1994 must:</a:t>
            </a:r>
          </a:p>
          <a:p>
            <a:pPr lvl="2"/>
            <a:r>
              <a:rPr lang="en-US" dirty="0" smtClean="0"/>
              <a:t>Install an internal floating roof;</a:t>
            </a:r>
          </a:p>
          <a:p>
            <a:pPr lvl="2"/>
            <a:r>
              <a:rPr lang="en-US" dirty="0" smtClean="0"/>
              <a:t>Install an external floating roof; or</a:t>
            </a:r>
          </a:p>
          <a:p>
            <a:pPr lvl="2"/>
            <a:r>
              <a:rPr lang="en-US" dirty="0" smtClean="0"/>
              <a:t>Install a closed vent system that vents to a control device.</a:t>
            </a:r>
          </a:p>
          <a:p>
            <a:pPr lvl="2"/>
            <a:r>
              <a:rPr lang="en-US" dirty="0" smtClean="0"/>
              <a:t>Required by 40 CFR 60 Subpart Kb</a:t>
            </a:r>
          </a:p>
          <a:p>
            <a:pPr lvl="1"/>
            <a:r>
              <a:rPr lang="en-US" dirty="0" smtClean="0"/>
              <a:t>Lime Kiln at a paper mill combusting natural gas must:</a:t>
            </a:r>
          </a:p>
          <a:p>
            <a:pPr lvl="2"/>
            <a:r>
              <a:rPr lang="en-US" dirty="0" smtClean="0"/>
              <a:t>Control PM emissions to 0.15 g/dscm @ 10% oxygen</a:t>
            </a:r>
          </a:p>
          <a:p>
            <a:pPr lvl="2"/>
            <a:r>
              <a:rPr lang="en-US" dirty="0" smtClean="0"/>
              <a:t>Required by 40 CFR 60 Subpart BB</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normAutofit fontScale="90000"/>
          </a:bodyPr>
          <a:lstStyle/>
          <a:p>
            <a:pPr algn="l">
              <a:tabLst>
                <a:tab pos="7315200" algn="l"/>
              </a:tabLst>
            </a:pPr>
            <a:r>
              <a:rPr lang="en-US" sz="3100" b="1" dirty="0" smtClean="0"/>
              <a:t/>
            </a:r>
            <a:br>
              <a:rPr lang="en-US" sz="3100" b="1" dirty="0" smtClean="0"/>
            </a:br>
            <a:r>
              <a:rPr lang="en-US" sz="3100" b="1" dirty="0" smtClean="0"/>
              <a:t>National Emissions Standards for Hazardous Air Pollutants [40 CFR 61</a:t>
            </a:r>
            <a:br>
              <a:rPr lang="en-US" sz="3100" b="1" dirty="0" smtClean="0"/>
            </a:br>
            <a:r>
              <a:rPr lang="en-US" sz="3100" b="1" dirty="0" smtClean="0"/>
              <a:t> and 40 CFR 63]</a:t>
            </a:r>
            <a:r>
              <a:rPr lang="en-US" b="1" dirty="0" smtClean="0"/>
              <a:t/>
            </a:r>
            <a:br>
              <a:rPr lang="en-US" b="1" dirty="0" smtClean="0"/>
            </a:br>
            <a:endParaRPr lang="en-US" b="1" dirty="0"/>
          </a:p>
        </p:txBody>
      </p:sp>
      <p:sp>
        <p:nvSpPr>
          <p:cNvPr id="3" name="Content Placeholder 2"/>
          <p:cNvSpPr>
            <a:spLocks noGrp="1"/>
          </p:cNvSpPr>
          <p:nvPr>
            <p:ph idx="1"/>
          </p:nvPr>
        </p:nvSpPr>
        <p:spPr>
          <a:xfrm>
            <a:off x="457200" y="1600200"/>
            <a:ext cx="8229600" cy="4190999"/>
          </a:xfrm>
        </p:spPr>
        <p:txBody>
          <a:bodyPr>
            <a:normAutofit lnSpcReduction="10000"/>
          </a:bodyPr>
          <a:lstStyle/>
          <a:p>
            <a:r>
              <a:rPr lang="en-US" dirty="0" smtClean="0"/>
              <a:t>Applies to sources that emit Hazardous Air Pollutants (HAP)</a:t>
            </a:r>
          </a:p>
          <a:p>
            <a:r>
              <a:rPr lang="en-US" dirty="0" smtClean="0"/>
              <a:t>Incorporates Maximum Achievable Control Technology (MACT)</a:t>
            </a:r>
          </a:p>
          <a:p>
            <a:r>
              <a:rPr lang="en-US" dirty="0" smtClean="0"/>
              <a:t>Typically applies to major sources of HAP</a:t>
            </a:r>
          </a:p>
          <a:p>
            <a:r>
              <a:rPr lang="en-US" dirty="0" smtClean="0"/>
              <a:t>Two varieties:</a:t>
            </a:r>
          </a:p>
          <a:p>
            <a:pPr lvl="1"/>
            <a:r>
              <a:rPr lang="en-US" dirty="0" smtClean="0"/>
              <a:t>Pollutant Specific NESHAP (40 CFR 61)</a:t>
            </a:r>
          </a:p>
          <a:p>
            <a:pPr lvl="1"/>
            <a:r>
              <a:rPr lang="en-US" dirty="0" smtClean="0"/>
              <a:t>Source Category NESHAP (40 CFR 63)</a:t>
            </a:r>
          </a:p>
          <a:p>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1143000"/>
          </a:xfrm>
        </p:spPr>
        <p:txBody>
          <a:bodyPr>
            <a:noAutofit/>
          </a:bodyPr>
          <a:lstStyle/>
          <a:p>
            <a:pPr algn="l"/>
            <a:r>
              <a:rPr lang="en-US" sz="2800" b="1" dirty="0" smtClean="0"/>
              <a:t>National Emissions Standards for Hazardous Air Pollutants [40 CFR 61</a:t>
            </a:r>
            <a:br>
              <a:rPr lang="en-US" sz="2800" b="1" dirty="0" smtClean="0"/>
            </a:br>
            <a:r>
              <a:rPr lang="en-US" sz="2800" b="1" dirty="0" smtClean="0"/>
              <a:t> and 40 CFR 63] (cont.)</a:t>
            </a:r>
            <a:endParaRPr lang="en-US" sz="2800" b="1" dirty="0"/>
          </a:p>
        </p:txBody>
      </p:sp>
      <p:sp>
        <p:nvSpPr>
          <p:cNvPr id="3" name="Content Placeholder 2"/>
          <p:cNvSpPr>
            <a:spLocks noGrp="1"/>
          </p:cNvSpPr>
          <p:nvPr>
            <p:ph idx="1"/>
          </p:nvPr>
        </p:nvSpPr>
        <p:spPr>
          <a:xfrm>
            <a:off x="457200" y="1600201"/>
            <a:ext cx="8229600" cy="4267200"/>
          </a:xfrm>
        </p:spPr>
        <p:txBody>
          <a:bodyPr>
            <a:normAutofit lnSpcReduction="10000"/>
          </a:bodyPr>
          <a:lstStyle/>
          <a:p>
            <a:r>
              <a:rPr lang="en-US" dirty="0" smtClean="0"/>
              <a:t>Examples:</a:t>
            </a:r>
          </a:p>
          <a:p>
            <a:pPr lvl="1"/>
            <a:r>
              <a:rPr lang="en-US" dirty="0" smtClean="0"/>
              <a:t>Shipyard that paints vessels must:</a:t>
            </a:r>
          </a:p>
          <a:p>
            <a:pPr lvl="2"/>
            <a:r>
              <a:rPr lang="en-US" dirty="0" smtClean="0"/>
              <a:t>Comply with VOHAP limits (in grams/liter) for each painting application</a:t>
            </a:r>
          </a:p>
          <a:p>
            <a:pPr lvl="2"/>
            <a:r>
              <a:rPr lang="en-US" dirty="0" smtClean="0"/>
              <a:t>Required by 40 CFR 63 Subpart II</a:t>
            </a:r>
          </a:p>
          <a:p>
            <a:pPr lvl="1"/>
            <a:r>
              <a:rPr lang="en-US" dirty="0" smtClean="0"/>
              <a:t>Incinerator that processes beryllium-containing waste must:</a:t>
            </a:r>
          </a:p>
          <a:p>
            <a:pPr lvl="2"/>
            <a:r>
              <a:rPr lang="en-US" dirty="0" smtClean="0"/>
              <a:t>Not emit more than 10 grams/24 hr. period of Beryllium</a:t>
            </a:r>
          </a:p>
          <a:p>
            <a:pPr lvl="2"/>
            <a:r>
              <a:rPr lang="en-US" dirty="0" smtClean="0"/>
              <a:t>Required by 40 CFR 61 Subpart C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b="1" dirty="0" smtClean="0"/>
              <a:t/>
            </a:r>
            <a:br>
              <a:rPr lang="en-US" sz="4000" b="1" dirty="0" smtClean="0"/>
            </a:br>
            <a:r>
              <a:rPr lang="en-US" sz="4000" b="1" dirty="0" smtClean="0"/>
              <a:t>Acid Rain Regulations </a:t>
            </a:r>
            <a:br>
              <a:rPr lang="en-US" sz="4000" b="1" dirty="0" smtClean="0"/>
            </a:br>
            <a:r>
              <a:rPr lang="en-US" sz="4000" b="1" dirty="0" smtClean="0"/>
              <a:t>[40 CFR 72-78]</a:t>
            </a:r>
            <a:r>
              <a:rPr lang="en-US" b="1" dirty="0" smtClean="0"/>
              <a:t/>
            </a:r>
            <a:br>
              <a:rPr lang="en-US" b="1" dirty="0" smtClean="0"/>
            </a:br>
            <a:endParaRPr lang="en-US" b="1" dirty="0"/>
          </a:p>
        </p:txBody>
      </p:sp>
      <p:sp>
        <p:nvSpPr>
          <p:cNvPr id="3" name="Content Placeholder 2"/>
          <p:cNvSpPr>
            <a:spLocks noGrp="1"/>
          </p:cNvSpPr>
          <p:nvPr>
            <p:ph idx="1"/>
          </p:nvPr>
        </p:nvSpPr>
        <p:spPr/>
        <p:txBody>
          <a:bodyPr>
            <a:normAutofit lnSpcReduction="10000"/>
          </a:bodyPr>
          <a:lstStyle/>
          <a:p>
            <a:r>
              <a:rPr lang="en-US" dirty="0" smtClean="0"/>
              <a:t>Fossil fuel-fired power plants</a:t>
            </a:r>
          </a:p>
          <a:p>
            <a:endParaRPr lang="en-US" dirty="0" smtClean="0"/>
          </a:p>
          <a:p>
            <a:r>
              <a:rPr lang="en-US" dirty="0" smtClean="0"/>
              <a:t>Affects SO</a:t>
            </a:r>
            <a:r>
              <a:rPr lang="en-US" baseline="-25000" dirty="0" smtClean="0"/>
              <a:t>2</a:t>
            </a:r>
            <a:r>
              <a:rPr lang="en-US" dirty="0" smtClean="0"/>
              <a:t> emissions (cap and trade)</a:t>
            </a:r>
          </a:p>
          <a:p>
            <a:endParaRPr lang="en-US" dirty="0" smtClean="0"/>
          </a:p>
          <a:p>
            <a:r>
              <a:rPr lang="en-US" dirty="0" smtClean="0"/>
              <a:t>Affects NO</a:t>
            </a:r>
            <a:r>
              <a:rPr lang="en-US" baseline="-25000" dirty="0" smtClean="0"/>
              <a:t>x</a:t>
            </a:r>
            <a:r>
              <a:rPr lang="en-US" dirty="0" smtClean="0"/>
              <a:t> emissions (no cap and trade)</a:t>
            </a:r>
          </a:p>
          <a:p>
            <a:endParaRPr lang="en-US" dirty="0" smtClean="0"/>
          </a:p>
          <a:p>
            <a:r>
              <a:rPr lang="en-US" dirty="0" smtClean="0"/>
              <a:t>LDEQ issues permits, but EPA administers cap and trade program</a:t>
            </a:r>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t>National Ambient Air Quality </a:t>
            </a:r>
            <a:br>
              <a:rPr lang="en-US" sz="2800" b="1" dirty="0" smtClean="0"/>
            </a:br>
            <a:r>
              <a:rPr lang="en-US" sz="2800" b="1" dirty="0" smtClean="0"/>
              <a:t>Standards (NAAQS)</a:t>
            </a:r>
            <a:endParaRPr lang="en-US" sz="2800" b="1" dirty="0"/>
          </a:p>
        </p:txBody>
      </p:sp>
      <p:sp>
        <p:nvSpPr>
          <p:cNvPr id="3" name="Content Placeholder 2"/>
          <p:cNvSpPr>
            <a:spLocks noGrp="1"/>
          </p:cNvSpPr>
          <p:nvPr>
            <p:ph idx="1"/>
          </p:nvPr>
        </p:nvSpPr>
        <p:spPr/>
        <p:txBody>
          <a:bodyPr/>
          <a:lstStyle/>
          <a:p>
            <a:r>
              <a:rPr lang="en-US" dirty="0" smtClean="0"/>
              <a:t>LDEQ can never permit any activity that violates NAAQS</a:t>
            </a:r>
          </a:p>
          <a:p>
            <a:endParaRPr lang="en-US" dirty="0" smtClean="0"/>
          </a:p>
          <a:p>
            <a:r>
              <a:rPr lang="en-US" dirty="0" smtClean="0"/>
              <a:t>Primary Standards set to protect public health</a:t>
            </a:r>
          </a:p>
          <a:p>
            <a:pPr>
              <a:buNone/>
            </a:pPr>
            <a:endParaRPr lang="en-US"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t>National Ambient Air Quality </a:t>
            </a:r>
            <a:br>
              <a:rPr lang="en-US" sz="2800" b="1" dirty="0" smtClean="0"/>
            </a:br>
            <a:r>
              <a:rPr lang="en-US" sz="2800" b="1" dirty="0" smtClean="0"/>
              <a:t>Standards (NAAQS)</a:t>
            </a:r>
            <a:endParaRPr lang="en-US" sz="2800" b="1" dirty="0"/>
          </a:p>
        </p:txBody>
      </p:sp>
      <p:pic>
        <p:nvPicPr>
          <p:cNvPr id="4" name="Content Placeholder 3" descr="UOP plotmap.emf"/>
          <p:cNvPicPr>
            <a:picLocks noGrp="1" noChangeAspect="1"/>
          </p:cNvPicPr>
          <p:nvPr>
            <p:ph idx="1"/>
          </p:nvPr>
        </p:nvPicPr>
        <p:blipFill>
          <a:blip r:embed="rId2" cstate="print"/>
          <a:stretch>
            <a:fillRect/>
          </a:stretch>
        </p:blipFill>
        <p:spPr>
          <a:xfrm>
            <a:off x="1295400" y="1371600"/>
            <a:ext cx="5704946" cy="4525963"/>
          </a:xfr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normAutofit fontScale="90000"/>
          </a:bodyPr>
          <a:lstStyle/>
          <a:p>
            <a:pPr algn="l"/>
            <a:r>
              <a:rPr lang="en-US" b="1" dirty="0" smtClean="0"/>
              <a:t>Prevention of Significant Deterioration [40 CFR 52]</a:t>
            </a:r>
            <a:endParaRPr lang="en-US" b="1" dirty="0"/>
          </a:p>
        </p:txBody>
      </p:sp>
      <p:sp>
        <p:nvSpPr>
          <p:cNvPr id="3" name="Content Placeholder 2"/>
          <p:cNvSpPr>
            <a:spLocks noGrp="1"/>
          </p:cNvSpPr>
          <p:nvPr>
            <p:ph idx="1"/>
          </p:nvPr>
        </p:nvSpPr>
        <p:spPr/>
        <p:txBody>
          <a:bodyPr/>
          <a:lstStyle/>
          <a:p>
            <a:r>
              <a:rPr lang="en-US" dirty="0" smtClean="0"/>
              <a:t>Prevents deterioration of air quality</a:t>
            </a:r>
          </a:p>
          <a:p>
            <a:r>
              <a:rPr lang="en-US" dirty="0" smtClean="0"/>
              <a:t>More stringent regulatory program</a:t>
            </a:r>
          </a:p>
          <a:p>
            <a:r>
              <a:rPr lang="en-US" dirty="0" smtClean="0"/>
              <a:t>Incorporates Best Available Control Technology (BACT)</a:t>
            </a:r>
          </a:p>
          <a:p>
            <a:r>
              <a:rPr lang="en-US" dirty="0" smtClean="0"/>
              <a:t>Requires sources to control operations at least as well as the best performing similar source, within reason</a:t>
            </a:r>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1143000"/>
          </a:xfrm>
        </p:spPr>
        <p:txBody>
          <a:bodyPr>
            <a:normAutofit fontScale="90000"/>
          </a:bodyPr>
          <a:lstStyle/>
          <a:p>
            <a:pPr algn="l"/>
            <a:r>
              <a:rPr lang="en-US" b="1" dirty="0" smtClean="0"/>
              <a:t>Prevention of Significant Deterioration [40 CFR 52]</a:t>
            </a:r>
            <a:endParaRPr lang="en-US" b="1" dirty="0"/>
          </a:p>
        </p:txBody>
      </p:sp>
      <p:sp>
        <p:nvSpPr>
          <p:cNvPr id="3" name="Content Placeholder 2"/>
          <p:cNvSpPr>
            <a:spLocks noGrp="1"/>
          </p:cNvSpPr>
          <p:nvPr>
            <p:ph idx="1"/>
          </p:nvPr>
        </p:nvSpPr>
        <p:spPr/>
        <p:txBody>
          <a:bodyPr>
            <a:normAutofit lnSpcReduction="10000"/>
          </a:bodyPr>
          <a:lstStyle/>
          <a:p>
            <a:r>
              <a:rPr lang="en-US" dirty="0" smtClean="0"/>
              <a:t>Source is compared to other similar sources using RACT/BACT/LAER Clearinghouse (RBLC): </a:t>
            </a:r>
            <a:r>
              <a:rPr lang="en-US" dirty="0" smtClean="0">
                <a:hlinkClick r:id="rId2"/>
              </a:rPr>
              <a:t>http://cfpub.epa.gov/rblc/cfm/basicsearch.cfm</a:t>
            </a:r>
            <a:endParaRPr lang="en-US" dirty="0" smtClean="0"/>
          </a:p>
          <a:p>
            <a:r>
              <a:rPr lang="en-US" dirty="0" smtClean="0"/>
              <a:t>Source is allowed to take credit for certain decreases in emissions</a:t>
            </a:r>
          </a:p>
          <a:p>
            <a:r>
              <a:rPr lang="en-US" dirty="0" smtClean="0"/>
              <a:t>Source can use economic, technical, or environmental feasibility studies to suggest alternate BACT</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7772400" cy="1362075"/>
          </a:xfrm>
        </p:spPr>
        <p:txBody>
          <a:bodyPr/>
          <a:lstStyle/>
          <a:p>
            <a:pPr algn="ctr"/>
            <a:r>
              <a:rPr lang="en-US" dirty="0" smtClean="0"/>
              <a:t>internal AIR</a:t>
            </a:r>
            <a:br>
              <a:rPr lang="en-US" dirty="0" smtClean="0"/>
            </a:br>
            <a:r>
              <a:rPr lang="en-US" dirty="0" smtClean="0"/>
              <a:t>permit process</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763000" cy="1143000"/>
          </a:xfrm>
        </p:spPr>
        <p:txBody>
          <a:bodyPr>
            <a:noAutofit/>
          </a:bodyPr>
          <a:lstStyle/>
          <a:p>
            <a:pPr algn="l"/>
            <a:r>
              <a:rPr lang="en-US" sz="3600" b="1" dirty="0" smtClean="0"/>
              <a:t>Louisiana Department of </a:t>
            </a:r>
            <a:br>
              <a:rPr lang="en-US" sz="3600" b="1" dirty="0" smtClean="0"/>
            </a:br>
            <a:r>
              <a:rPr lang="en-US" sz="3600" b="1" dirty="0" smtClean="0"/>
              <a:t>Environmental Quality</a:t>
            </a:r>
            <a:endParaRPr lang="en-US" sz="3600" b="1" dirty="0"/>
          </a:p>
        </p:txBody>
      </p:sp>
      <p:sp>
        <p:nvSpPr>
          <p:cNvPr id="3" name="Content Placeholder 2"/>
          <p:cNvSpPr>
            <a:spLocks noGrp="1"/>
          </p:cNvSpPr>
          <p:nvPr>
            <p:ph idx="1"/>
          </p:nvPr>
        </p:nvSpPr>
        <p:spPr>
          <a:xfrm>
            <a:off x="1066800" y="1905000"/>
            <a:ext cx="6858000" cy="3840163"/>
          </a:xfrm>
        </p:spPr>
        <p:txBody>
          <a:bodyPr>
            <a:normAutofit fontScale="92500" lnSpcReduction="10000"/>
          </a:bodyPr>
          <a:lstStyle/>
          <a:p>
            <a:pPr marL="0" indent="0">
              <a:buNone/>
            </a:pPr>
            <a:r>
              <a:rPr lang="en-US" sz="2800" b="1" dirty="0" smtClean="0"/>
              <a:t>Mission Statement</a:t>
            </a:r>
          </a:p>
          <a:p>
            <a:pPr>
              <a:buNone/>
            </a:pPr>
            <a:r>
              <a:rPr lang="en-US" b="1" dirty="0" smtClean="0"/>
              <a:t>	</a:t>
            </a:r>
            <a:r>
              <a:rPr lang="en-US" sz="2400" dirty="0" smtClean="0"/>
              <a:t>The Department's mission is to provide service to the people of Louisiana through comprehensive environmental protection in order to promote and protect health, safety and welfare while considering sound policies regarding employment and economic development.</a:t>
            </a:r>
          </a:p>
          <a:p>
            <a:pPr marL="0" indent="0" defTabSz="119063">
              <a:buNone/>
              <a:tabLst>
                <a:tab pos="457200" algn="l"/>
              </a:tabLst>
            </a:pPr>
            <a:endParaRPr lang="en-US" sz="2800" b="1" dirty="0" smtClean="0"/>
          </a:p>
          <a:p>
            <a:pPr marL="0" indent="0" defTabSz="119063">
              <a:buNone/>
              <a:tabLst>
                <a:tab pos="457200" algn="l"/>
              </a:tabLst>
            </a:pPr>
            <a:r>
              <a:rPr lang="en-US" sz="2800" b="1" dirty="0" smtClean="0"/>
              <a:t>Vision</a:t>
            </a:r>
            <a:r>
              <a:rPr lang="en-US" sz="2400" b="1" dirty="0" smtClean="0"/>
              <a:t/>
            </a:r>
            <a:br>
              <a:rPr lang="en-US" sz="2400" b="1" dirty="0" smtClean="0"/>
            </a:br>
            <a:r>
              <a:rPr lang="en-US" sz="2400" b="1" dirty="0" smtClean="0"/>
              <a:t>		</a:t>
            </a:r>
            <a:r>
              <a:rPr lang="en-US" sz="2400" dirty="0" smtClean="0"/>
              <a:t>To be a respected steward of the State‘s environment</a:t>
            </a:r>
            <a:r>
              <a:rPr lang="en-US" sz="2400" b="1" dirty="0" smtClean="0"/>
              <a:t>.</a:t>
            </a:r>
          </a:p>
          <a:p>
            <a:pPr>
              <a:buNone/>
            </a:pPr>
            <a:endParaRPr lang="en-US" sz="2400" dirty="0">
              <a:solidFill>
                <a:schemeClr val="accent4"/>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Permit Process</a:t>
            </a:r>
            <a:endParaRPr lang="en-US" b="1" dirty="0"/>
          </a:p>
        </p:txBody>
      </p:sp>
      <p:graphicFrame>
        <p:nvGraphicFramePr>
          <p:cNvPr id="4" name="Content Placeholder 3"/>
          <p:cNvGraphicFramePr>
            <a:graphicFrameLocks noGrp="1"/>
          </p:cNvGraphicFramePr>
          <p:nvPr>
            <p:ph idx="1"/>
          </p:nvPr>
        </p:nvGraphicFramePr>
        <p:xfrm>
          <a:off x="457200" y="1295400"/>
          <a:ext cx="8382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Permit Process</a:t>
            </a:r>
            <a:endParaRPr lang="en-US" b="1" dirty="0"/>
          </a:p>
        </p:txBody>
      </p:sp>
      <p:sp>
        <p:nvSpPr>
          <p:cNvPr id="3" name="Content Placeholder 2"/>
          <p:cNvSpPr>
            <a:spLocks noGrp="1"/>
          </p:cNvSpPr>
          <p:nvPr>
            <p:ph idx="1"/>
          </p:nvPr>
        </p:nvSpPr>
        <p:spPr>
          <a:xfrm>
            <a:off x="457200" y="1600201"/>
            <a:ext cx="8229600" cy="4190999"/>
          </a:xfrm>
        </p:spPr>
        <p:txBody>
          <a:bodyPr>
            <a:normAutofit lnSpcReduction="10000"/>
          </a:bodyPr>
          <a:lstStyle/>
          <a:p>
            <a:r>
              <a:rPr lang="en-US" dirty="0" smtClean="0"/>
              <a:t>Application is received and reviewed for technical deficiencies, enforcement history, and environmental reputation</a:t>
            </a:r>
          </a:p>
          <a:p>
            <a:r>
              <a:rPr lang="en-US" dirty="0" smtClean="0"/>
              <a:t>Permit Writer obtains any necessary additional information from applicant</a:t>
            </a:r>
          </a:p>
          <a:p>
            <a:r>
              <a:rPr lang="en-US" dirty="0" smtClean="0"/>
              <a:t>“Give and take” to draft permit</a:t>
            </a:r>
          </a:p>
          <a:p>
            <a:r>
              <a:rPr lang="en-US" dirty="0" smtClean="0"/>
              <a:t>Applicant is more likely to alter original request than to let LDEQ deny permit</a:t>
            </a:r>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7772400" cy="1362075"/>
          </a:xfrm>
        </p:spPr>
        <p:txBody>
          <a:bodyPr/>
          <a:lstStyle/>
          <a:p>
            <a:pPr algn="ctr"/>
            <a:r>
              <a:rPr lang="en-US" dirty="0" smtClean="0"/>
              <a:t>Community involvement</a:t>
            </a:r>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lstStyle/>
          <a:p>
            <a:pPr algn="l"/>
            <a:r>
              <a:rPr lang="en-US" b="1" dirty="0" smtClean="0"/>
              <a:t>Community Involvement</a:t>
            </a:r>
            <a:endParaRPr lang="en-US" b="1" dirty="0"/>
          </a:p>
        </p:txBody>
      </p:sp>
      <p:sp>
        <p:nvSpPr>
          <p:cNvPr id="3" name="Content Placeholder 2"/>
          <p:cNvSpPr>
            <a:spLocks noGrp="1"/>
          </p:cNvSpPr>
          <p:nvPr>
            <p:ph idx="1"/>
          </p:nvPr>
        </p:nvSpPr>
        <p:spPr>
          <a:xfrm>
            <a:off x="457200" y="1600201"/>
            <a:ext cx="8229600" cy="3962399"/>
          </a:xfrm>
        </p:spPr>
        <p:txBody>
          <a:bodyPr>
            <a:normAutofit fontScale="92500"/>
          </a:bodyPr>
          <a:lstStyle/>
          <a:p>
            <a:r>
              <a:rPr lang="en-US" dirty="0" smtClean="0"/>
              <a:t>Submit comments during Public Notice Period</a:t>
            </a:r>
          </a:p>
          <a:p>
            <a:endParaRPr lang="en-US" dirty="0" smtClean="0"/>
          </a:p>
          <a:p>
            <a:r>
              <a:rPr lang="en-US" dirty="0" smtClean="0"/>
              <a:t>Participate in Public Hearings</a:t>
            </a:r>
          </a:p>
          <a:p>
            <a:endParaRPr lang="en-US" dirty="0" smtClean="0"/>
          </a:p>
          <a:p>
            <a:r>
              <a:rPr lang="en-US" dirty="0" smtClean="0"/>
              <a:t>Coordinate with environmental advocacy groups</a:t>
            </a:r>
          </a:p>
          <a:p>
            <a:endParaRPr lang="en-US" dirty="0" smtClean="0"/>
          </a:p>
          <a:p>
            <a:r>
              <a:rPr lang="en-US" dirty="0" smtClean="0"/>
              <a:t>Contact LDEQ staff with questions </a:t>
            </a:r>
          </a:p>
          <a:p>
            <a:endParaRPr lang="en-US" dirty="0"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990600" y="304800"/>
            <a:ext cx="6858000" cy="990600"/>
          </a:xfrm>
          <a:prstGeom prst="rect">
            <a:avLst/>
          </a:prstGeom>
        </p:spPr>
        <p:txBody>
          <a:bodyPr>
            <a:normAutofit fontScale="85000" lnSpcReduction="20000"/>
          </a:bodyPr>
          <a:lstStyle/>
          <a:p>
            <a:pPr fontAlgn="auto">
              <a:spcAft>
                <a:spcPts val="0"/>
              </a:spcAft>
              <a:defRPr/>
            </a:pPr>
            <a:r>
              <a:rPr lang="en-US" sz="4000" dirty="0">
                <a:latin typeface="Arial Black" pitchFamily="22" charset="0"/>
                <a:ea typeface="+mj-ea"/>
                <a:cs typeface="+mj-cs"/>
              </a:rPr>
              <a:t>Title</a:t>
            </a:r>
            <a:br>
              <a:rPr lang="en-US" sz="4000" dirty="0">
                <a:latin typeface="Arial Black" pitchFamily="22" charset="0"/>
                <a:ea typeface="+mj-ea"/>
                <a:cs typeface="+mj-cs"/>
              </a:rPr>
            </a:br>
            <a:endParaRPr lang="en-US" sz="4400" dirty="0">
              <a:latin typeface="Arial Black" pitchFamily="22" charset="0"/>
              <a:ea typeface="+mj-ea"/>
              <a:cs typeface="+mj-cs"/>
            </a:endParaRPr>
          </a:p>
        </p:txBody>
      </p:sp>
      <p:pic>
        <p:nvPicPr>
          <p:cNvPr id="34819" name="Picture 4" descr="Pub-PN-WM (hearing) (2)_Page_1"/>
          <p:cNvPicPr>
            <a:picLocks noChangeAspect="1" noChangeArrowheads="1"/>
          </p:cNvPicPr>
          <p:nvPr/>
        </p:nvPicPr>
        <p:blipFill>
          <a:blip r:embed="rId2" cstate="print"/>
          <a:srcRect/>
          <a:stretch>
            <a:fillRect/>
          </a:stretch>
        </p:blipFill>
        <p:spPr bwMode="auto">
          <a:xfrm>
            <a:off x="0" y="-1601788"/>
            <a:ext cx="9144000" cy="10063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990600" y="304800"/>
            <a:ext cx="6858000" cy="990600"/>
          </a:xfrm>
          <a:prstGeom prst="rect">
            <a:avLst/>
          </a:prstGeom>
        </p:spPr>
        <p:txBody>
          <a:bodyPr>
            <a:normAutofit fontScale="85000" lnSpcReduction="20000"/>
          </a:bodyPr>
          <a:lstStyle/>
          <a:p>
            <a:pPr fontAlgn="auto">
              <a:spcAft>
                <a:spcPts val="0"/>
              </a:spcAft>
              <a:defRPr/>
            </a:pPr>
            <a:r>
              <a:rPr lang="en-US" sz="4000" dirty="0">
                <a:latin typeface="Arial Black" pitchFamily="22" charset="0"/>
                <a:ea typeface="+mj-ea"/>
                <a:cs typeface="+mj-cs"/>
              </a:rPr>
              <a:t>Title</a:t>
            </a:r>
            <a:br>
              <a:rPr lang="en-US" sz="4000" dirty="0">
                <a:latin typeface="Arial Black" pitchFamily="22" charset="0"/>
                <a:ea typeface="+mj-ea"/>
                <a:cs typeface="+mj-cs"/>
              </a:rPr>
            </a:br>
            <a:endParaRPr lang="en-US" sz="4400" dirty="0">
              <a:latin typeface="Arial Black" pitchFamily="22" charset="0"/>
              <a:ea typeface="+mj-ea"/>
              <a:cs typeface="+mj-cs"/>
            </a:endParaRPr>
          </a:p>
        </p:txBody>
      </p:sp>
      <p:pic>
        <p:nvPicPr>
          <p:cNvPr id="35843" name="Picture 4" descr="Pub-PN-WM (hearing) (2)_Page_2"/>
          <p:cNvPicPr>
            <a:picLocks noChangeAspect="1" noChangeArrowheads="1"/>
          </p:cNvPicPr>
          <p:nvPr/>
        </p:nvPicPr>
        <p:blipFill>
          <a:blip r:embed="rId2" cstate="print"/>
          <a:srcRect/>
          <a:stretch>
            <a:fillRect/>
          </a:stretch>
        </p:blipFill>
        <p:spPr bwMode="auto">
          <a:xfrm>
            <a:off x="0" y="-1601788"/>
            <a:ext cx="9144000" cy="10063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990600" y="304800"/>
            <a:ext cx="6858000" cy="990600"/>
          </a:xfrm>
          <a:prstGeom prst="rect">
            <a:avLst/>
          </a:prstGeom>
        </p:spPr>
        <p:txBody>
          <a:bodyPr>
            <a:normAutofit fontScale="85000" lnSpcReduction="20000"/>
          </a:bodyPr>
          <a:lstStyle/>
          <a:p>
            <a:pPr fontAlgn="auto">
              <a:spcAft>
                <a:spcPts val="0"/>
              </a:spcAft>
              <a:defRPr/>
            </a:pPr>
            <a:r>
              <a:rPr lang="en-US" sz="4000" dirty="0">
                <a:latin typeface="Arial Black" pitchFamily="22" charset="0"/>
                <a:ea typeface="+mj-ea"/>
                <a:cs typeface="+mj-cs"/>
              </a:rPr>
              <a:t>Title</a:t>
            </a:r>
            <a:br>
              <a:rPr lang="en-US" sz="4000" dirty="0">
                <a:latin typeface="Arial Black" pitchFamily="22" charset="0"/>
                <a:ea typeface="+mj-ea"/>
                <a:cs typeface="+mj-cs"/>
              </a:rPr>
            </a:br>
            <a:endParaRPr lang="en-US" sz="4400" dirty="0">
              <a:latin typeface="Arial Black" pitchFamily="22" charset="0"/>
              <a:ea typeface="+mj-ea"/>
              <a:cs typeface="+mj-cs"/>
            </a:endParaRPr>
          </a:p>
        </p:txBody>
      </p:sp>
      <p:pic>
        <p:nvPicPr>
          <p:cNvPr id="36867" name="Picture 4" descr="Pub-PN-WM (hearing) (2)_Page_3"/>
          <p:cNvPicPr>
            <a:picLocks noChangeAspect="1" noChangeArrowheads="1"/>
          </p:cNvPicPr>
          <p:nvPr/>
        </p:nvPicPr>
        <p:blipFill>
          <a:blip r:embed="rId2" cstate="print"/>
          <a:srcRect b="42451"/>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pPr algn="l"/>
            <a:r>
              <a:rPr lang="en-US" b="1" dirty="0" smtClean="0"/>
              <a:t>Community Involvement</a:t>
            </a:r>
            <a:endParaRPr lang="en-US" b="1" dirty="0"/>
          </a:p>
        </p:txBody>
      </p:sp>
      <p:sp>
        <p:nvSpPr>
          <p:cNvPr id="3" name="Content Placeholder 2"/>
          <p:cNvSpPr>
            <a:spLocks noGrp="1"/>
          </p:cNvSpPr>
          <p:nvPr>
            <p:ph idx="1"/>
          </p:nvPr>
        </p:nvSpPr>
        <p:spPr>
          <a:xfrm>
            <a:off x="457200" y="1524001"/>
            <a:ext cx="8229600" cy="4114800"/>
          </a:xfrm>
        </p:spPr>
        <p:txBody>
          <a:bodyPr>
            <a:normAutofit fontScale="77500" lnSpcReduction="20000"/>
          </a:bodyPr>
          <a:lstStyle/>
          <a:p>
            <a:r>
              <a:rPr lang="en-US" dirty="0" smtClean="0"/>
              <a:t>Materials made available for review during Public Notice period:</a:t>
            </a:r>
          </a:p>
          <a:p>
            <a:pPr lvl="1"/>
            <a:r>
              <a:rPr lang="en-US" dirty="0" smtClean="0"/>
              <a:t>Draft permit</a:t>
            </a:r>
          </a:p>
          <a:p>
            <a:pPr lvl="1"/>
            <a:r>
              <a:rPr lang="en-US" dirty="0" smtClean="0"/>
              <a:t>Permit application and any additional information submitted</a:t>
            </a:r>
          </a:p>
          <a:p>
            <a:pPr lvl="1"/>
            <a:r>
              <a:rPr lang="en-US" dirty="0" smtClean="0"/>
              <a:t>Statement of Basis (if required)</a:t>
            </a:r>
          </a:p>
          <a:p>
            <a:pPr lvl="1"/>
            <a:r>
              <a:rPr lang="en-US" dirty="0" smtClean="0"/>
              <a:t>Environmental Assessment Statement (for new facilities and PSD projects)</a:t>
            </a:r>
          </a:p>
          <a:p>
            <a:r>
              <a:rPr lang="en-US" dirty="0" smtClean="0"/>
              <a:t>Materials can be viewed via:</a:t>
            </a:r>
          </a:p>
          <a:p>
            <a:pPr lvl="1"/>
            <a:r>
              <a:rPr lang="en-US" dirty="0" smtClean="0"/>
              <a:t>Local Library</a:t>
            </a:r>
          </a:p>
          <a:p>
            <a:pPr lvl="1"/>
            <a:r>
              <a:rPr lang="en-US" dirty="0" smtClean="0"/>
              <a:t>Electronic Document Management System (EDMS):  </a:t>
            </a:r>
            <a:r>
              <a:rPr lang="en-US" dirty="0" smtClean="0">
                <a:hlinkClick r:id="rId2"/>
              </a:rPr>
              <a:t>http://edms.deq.louisiana.gov</a:t>
            </a:r>
            <a:endParaRPr lang="en-US" dirty="0" smtClean="0"/>
          </a:p>
          <a:p>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772400" cy="1362075"/>
          </a:xfrm>
        </p:spPr>
        <p:txBody>
          <a:bodyPr>
            <a:normAutofit/>
          </a:bodyPr>
          <a:lstStyle/>
          <a:p>
            <a:pPr algn="ctr"/>
            <a:r>
              <a:rPr lang="en-US" dirty="0" smtClean="0"/>
              <a:t>Resources, definitions, and acronyms</a:t>
            </a: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705600" cy="1143000"/>
          </a:xfrm>
        </p:spPr>
        <p:txBody>
          <a:bodyPr>
            <a:normAutofit/>
          </a:bodyPr>
          <a:lstStyle/>
          <a:p>
            <a:pPr algn="l"/>
            <a:r>
              <a:rPr lang="en-US" sz="4000" b="1" dirty="0" smtClean="0"/>
              <a:t> Resources</a:t>
            </a:r>
            <a:endParaRPr lang="en-US" sz="4000" b="1" dirty="0"/>
          </a:p>
        </p:txBody>
      </p:sp>
      <p:sp>
        <p:nvSpPr>
          <p:cNvPr id="3" name="Content Placeholder 2"/>
          <p:cNvSpPr>
            <a:spLocks noGrp="1"/>
          </p:cNvSpPr>
          <p:nvPr>
            <p:ph idx="1"/>
          </p:nvPr>
        </p:nvSpPr>
        <p:spPr>
          <a:xfrm>
            <a:off x="609600" y="1219200"/>
            <a:ext cx="7848600" cy="4572000"/>
          </a:xfrm>
        </p:spPr>
        <p:txBody>
          <a:bodyPr>
            <a:normAutofit/>
          </a:bodyPr>
          <a:lstStyle/>
          <a:p>
            <a:pPr>
              <a:spcBef>
                <a:spcPts val="0"/>
              </a:spcBef>
              <a:buNone/>
            </a:pPr>
            <a:endParaRPr lang="en-US" sz="2000" dirty="0" smtClean="0">
              <a:solidFill>
                <a:schemeClr val="accent4"/>
              </a:solidFill>
            </a:endParaRPr>
          </a:p>
          <a:p>
            <a:pPr>
              <a:spcBef>
                <a:spcPts val="0"/>
              </a:spcBef>
              <a:buNone/>
            </a:pPr>
            <a:r>
              <a:rPr lang="en-US" sz="2000" dirty="0" smtClean="0"/>
              <a:t>Louisiana Environmental Regulatory Code (LAC)</a:t>
            </a:r>
          </a:p>
          <a:p>
            <a:pPr>
              <a:spcBef>
                <a:spcPts val="0"/>
              </a:spcBef>
              <a:buNone/>
            </a:pPr>
            <a:r>
              <a:rPr lang="en-US" sz="2000" dirty="0" smtClean="0"/>
              <a:t>Title 33 :Part III.Air</a:t>
            </a:r>
          </a:p>
          <a:p>
            <a:pPr>
              <a:spcBef>
                <a:spcPts val="0"/>
              </a:spcBef>
              <a:buNone/>
            </a:pPr>
            <a:r>
              <a:rPr lang="en-US" sz="2000" dirty="0" smtClean="0"/>
              <a:t>Part I. Office of the Secretary </a:t>
            </a:r>
          </a:p>
          <a:p>
            <a:pPr indent="0">
              <a:spcBef>
                <a:spcPts val="0"/>
              </a:spcBef>
              <a:buNone/>
            </a:pPr>
            <a:r>
              <a:rPr lang="en-US" sz="1800" dirty="0" smtClean="0">
                <a:hlinkClick r:id="rId2"/>
              </a:rPr>
              <a:t>http://www.deq.louisiana.gov/portal/tabid/96/Default.aspx</a:t>
            </a:r>
            <a:endParaRPr lang="en-US" sz="1800" dirty="0" smtClean="0"/>
          </a:p>
          <a:p>
            <a:pPr>
              <a:spcBef>
                <a:spcPts val="0"/>
              </a:spcBef>
              <a:buNone/>
            </a:pPr>
            <a:endParaRPr lang="en-US" sz="800" dirty="0" smtClean="0"/>
          </a:p>
          <a:p>
            <a:pPr>
              <a:spcBef>
                <a:spcPts val="0"/>
              </a:spcBef>
              <a:buNone/>
            </a:pPr>
            <a:endParaRPr lang="en-US" sz="800" dirty="0" smtClean="0"/>
          </a:p>
          <a:p>
            <a:pPr>
              <a:spcBef>
                <a:spcPts val="0"/>
              </a:spcBef>
              <a:buNone/>
            </a:pPr>
            <a:r>
              <a:rPr lang="en-US" sz="2000" dirty="0" smtClean="0"/>
              <a:t>The Code of Federal Regulation (CFR)</a:t>
            </a:r>
          </a:p>
          <a:p>
            <a:pPr marL="1087438" indent="-1087438">
              <a:spcBef>
                <a:spcPts val="0"/>
              </a:spcBef>
              <a:buNone/>
            </a:pPr>
            <a:r>
              <a:rPr lang="en-US" sz="2000" dirty="0" smtClean="0"/>
              <a:t>NSPS (40 CFR 60)</a:t>
            </a:r>
          </a:p>
          <a:p>
            <a:pPr>
              <a:spcBef>
                <a:spcPts val="0"/>
              </a:spcBef>
              <a:buNone/>
            </a:pPr>
            <a:r>
              <a:rPr lang="en-US" sz="2000" dirty="0" smtClean="0"/>
              <a:t>NESHAP (40 CFR 61)</a:t>
            </a:r>
          </a:p>
          <a:p>
            <a:pPr lvl="1">
              <a:spcBef>
                <a:spcPts val="0"/>
              </a:spcBef>
              <a:buNone/>
            </a:pPr>
            <a:r>
              <a:rPr lang="en-US" sz="1800" dirty="0" smtClean="0">
                <a:hlinkClick r:id="rId3"/>
              </a:rPr>
              <a:t>http://www.gpoaccess.gov/cfr/retrieve.html</a:t>
            </a:r>
            <a:endParaRPr lang="en-US" sz="1800" dirty="0" smtClean="0"/>
          </a:p>
          <a:p>
            <a:pPr lvl="1">
              <a:spcBef>
                <a:spcPts val="0"/>
              </a:spcBef>
              <a:buNone/>
            </a:pPr>
            <a:endParaRPr lang="en-US" sz="1400" dirty="0" smtClean="0"/>
          </a:p>
          <a:p>
            <a:pPr>
              <a:spcBef>
                <a:spcPts val="0"/>
              </a:spcBef>
              <a:buNone/>
            </a:pPr>
            <a:r>
              <a:rPr lang="en-US" sz="2000" dirty="0" smtClean="0"/>
              <a:t>The Clean Air Act (CAA)</a:t>
            </a:r>
          </a:p>
          <a:p>
            <a:pPr>
              <a:spcBef>
                <a:spcPts val="0"/>
              </a:spcBef>
              <a:buNone/>
            </a:pPr>
            <a:r>
              <a:rPr lang="en-US" sz="2000" dirty="0" smtClean="0"/>
              <a:t>The Clean Air Act Amendments (CAAA)</a:t>
            </a:r>
          </a:p>
          <a:p>
            <a:pPr>
              <a:spcBef>
                <a:spcPts val="0"/>
              </a:spcBef>
              <a:buNone/>
            </a:pPr>
            <a:r>
              <a:rPr lang="en-US" sz="2000" dirty="0" smtClean="0">
                <a:hlinkClick r:id="rId4"/>
              </a:rPr>
              <a:t>http://www.epa.gov/air/caa/peg/</a:t>
            </a:r>
            <a:endParaRPr lang="en-US" sz="2000" dirty="0" smtClean="0"/>
          </a:p>
          <a:p>
            <a:pPr>
              <a:spcBef>
                <a:spcPts val="0"/>
              </a:spcBef>
              <a:buNone/>
            </a:pPr>
            <a:endParaRPr lang="en-US" sz="2000" dirty="0" smtClean="0">
              <a:solidFill>
                <a:schemeClr val="accent4"/>
              </a:solidFill>
            </a:endParaRPr>
          </a:p>
          <a:p>
            <a:pPr lvl="1">
              <a:spcBef>
                <a:spcPts val="0"/>
              </a:spcBef>
              <a:buNone/>
            </a:pPr>
            <a:endParaRPr lang="en-US" dirty="0" smtClean="0">
              <a:solidFill>
                <a:schemeClr val="accent4"/>
              </a:solidFill>
            </a:endParaRPr>
          </a:p>
          <a:p>
            <a:pPr>
              <a:spcBef>
                <a:spcPts val="0"/>
              </a:spcBef>
              <a:buNone/>
            </a:pPr>
            <a:endParaRPr lang="en-US" sz="20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LDEQ’s Role and EPA</a:t>
            </a:r>
            <a:endParaRPr lang="en-US" b="1" dirty="0"/>
          </a:p>
        </p:txBody>
      </p:sp>
      <p:sp>
        <p:nvSpPr>
          <p:cNvPr id="3" name="Content Placeholder 2"/>
          <p:cNvSpPr>
            <a:spLocks noGrp="1"/>
          </p:cNvSpPr>
          <p:nvPr>
            <p:ph idx="1"/>
          </p:nvPr>
        </p:nvSpPr>
        <p:spPr/>
        <p:txBody>
          <a:bodyPr>
            <a:normAutofit/>
          </a:bodyPr>
          <a:lstStyle/>
          <a:p>
            <a:pPr>
              <a:buNone/>
            </a:pPr>
            <a:r>
              <a:rPr lang="en-US" dirty="0" smtClean="0"/>
              <a:t>	EPA provides oversight of LDEQ’s air quality program.</a:t>
            </a:r>
          </a:p>
          <a:p>
            <a:pPr>
              <a:buNone/>
            </a:pPr>
            <a:endParaRPr lang="en-US" dirty="0" smtClean="0"/>
          </a:p>
          <a:p>
            <a:pPr>
              <a:buNone/>
            </a:pPr>
            <a:r>
              <a:rPr lang="en-US" dirty="0" smtClean="0"/>
              <a:t>	LDEQ is federally authorized to administer the federal Part 70 (Title V) and New Source Review (NSR) programs. </a:t>
            </a:r>
          </a:p>
          <a:p>
            <a:pPr>
              <a:buNone/>
            </a:pPr>
            <a:endParaRPr lang="en-US" dirty="0" smtClean="0"/>
          </a:p>
          <a:p>
            <a:pPr>
              <a:buNone/>
            </a:pPr>
            <a:r>
              <a:rPr lang="en-US" dirty="0" smtClean="0"/>
              <a:t>	</a:t>
            </a:r>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0600" cy="1143000"/>
          </a:xfrm>
        </p:spPr>
        <p:txBody>
          <a:bodyPr>
            <a:noAutofit/>
          </a:bodyPr>
          <a:lstStyle/>
          <a:p>
            <a:pPr algn="l"/>
            <a:r>
              <a:rPr lang="en-US" sz="4000" b="1" dirty="0" smtClean="0"/>
              <a:t>   Resources</a:t>
            </a:r>
            <a:endParaRPr lang="en-US" sz="4000" b="1" dirty="0"/>
          </a:p>
        </p:txBody>
      </p:sp>
      <p:sp>
        <p:nvSpPr>
          <p:cNvPr id="3" name="Content Placeholder 2"/>
          <p:cNvSpPr>
            <a:spLocks noGrp="1"/>
          </p:cNvSpPr>
          <p:nvPr>
            <p:ph idx="1"/>
          </p:nvPr>
        </p:nvSpPr>
        <p:spPr>
          <a:xfrm>
            <a:off x="609600" y="1295400"/>
            <a:ext cx="7086600" cy="4572000"/>
          </a:xfrm>
        </p:spPr>
        <p:txBody>
          <a:bodyPr>
            <a:normAutofit/>
          </a:bodyPr>
          <a:lstStyle/>
          <a:p>
            <a:pPr marL="365760" indent="-283464">
              <a:spcBef>
                <a:spcPts val="0"/>
              </a:spcBef>
              <a:buNone/>
              <a:defRPr/>
            </a:pPr>
            <a:r>
              <a:rPr lang="en-US" sz="2400" dirty="0" smtClean="0"/>
              <a:t>DEQ Website</a:t>
            </a:r>
          </a:p>
          <a:p>
            <a:pPr marL="365760" indent="-283464">
              <a:spcBef>
                <a:spcPts val="0"/>
              </a:spcBef>
              <a:buNone/>
              <a:defRPr/>
            </a:pPr>
            <a:r>
              <a:rPr lang="en-US" sz="1900" dirty="0" smtClean="0">
                <a:hlinkClick r:id="rId2"/>
              </a:rPr>
              <a:t>h</a:t>
            </a:r>
            <a:r>
              <a:rPr lang="en-US" sz="1800" dirty="0" smtClean="0">
                <a:hlinkClick r:id="rId2"/>
              </a:rPr>
              <a:t>ttp://www.deq.louisiana.gov/portal/tabid/36/Default.aspx</a:t>
            </a:r>
            <a:endParaRPr lang="en-US" sz="1800" dirty="0" smtClean="0"/>
          </a:p>
          <a:p>
            <a:pPr marL="47625" indent="34925">
              <a:spcBef>
                <a:spcPts val="0"/>
              </a:spcBef>
              <a:buNone/>
              <a:defRPr/>
            </a:pPr>
            <a:endParaRPr lang="en-US" sz="1400" dirty="0" smtClean="0"/>
          </a:p>
          <a:p>
            <a:pPr marL="117475" indent="-34925">
              <a:spcBef>
                <a:spcPts val="0"/>
              </a:spcBef>
              <a:buNone/>
              <a:defRPr/>
            </a:pPr>
            <a:r>
              <a:rPr lang="en-US" sz="2400" dirty="0" smtClean="0"/>
              <a:t>A weekly list of permit applications received </a:t>
            </a:r>
            <a:r>
              <a:rPr lang="en-US" sz="1800" dirty="0" smtClean="0">
                <a:hlinkClick r:id="rId3"/>
              </a:rPr>
              <a:t>http://www.deq.louisiana.gov/portal/tabid/2824/Default.aspx</a:t>
            </a:r>
            <a:endParaRPr lang="en-US" sz="1800" dirty="0" smtClean="0"/>
          </a:p>
          <a:p>
            <a:pPr marL="47625" indent="34925">
              <a:spcBef>
                <a:spcPts val="0"/>
              </a:spcBef>
              <a:buNone/>
              <a:defRPr/>
            </a:pPr>
            <a:r>
              <a:rPr lang="en-US" sz="1200" dirty="0" smtClean="0"/>
              <a:t> </a:t>
            </a:r>
          </a:p>
          <a:p>
            <a:pPr marL="117475" indent="34925">
              <a:spcBef>
                <a:spcPts val="0"/>
              </a:spcBef>
              <a:buNone/>
              <a:defRPr/>
            </a:pPr>
            <a:r>
              <a:rPr lang="en-US" sz="2400" dirty="0" smtClean="0"/>
              <a:t>A list of permits on public notice </a:t>
            </a:r>
            <a:r>
              <a:rPr lang="en-US" sz="1800" dirty="0" smtClean="0">
                <a:hlinkClick r:id="rId4"/>
              </a:rPr>
              <a:t>http://www.deq.louisiana.gov/apps/pubNotice/default.asp</a:t>
            </a:r>
            <a:endParaRPr lang="en-US" sz="1800" dirty="0" smtClean="0"/>
          </a:p>
          <a:p>
            <a:pPr marL="365760" indent="-283464">
              <a:spcBef>
                <a:spcPts val="0"/>
              </a:spcBef>
              <a:buNone/>
              <a:defRPr/>
            </a:pPr>
            <a:endParaRPr lang="en-US" sz="1400" dirty="0" smtClean="0"/>
          </a:p>
          <a:p>
            <a:pPr indent="-225425">
              <a:spcBef>
                <a:spcPts val="0"/>
              </a:spcBef>
              <a:buNone/>
            </a:pPr>
            <a:r>
              <a:rPr lang="en-US" sz="2400" dirty="0" smtClean="0"/>
              <a:t>EDMS – Can be accessed on-line</a:t>
            </a:r>
          </a:p>
          <a:p>
            <a:pPr marL="117475" indent="0">
              <a:spcBef>
                <a:spcPts val="0"/>
              </a:spcBef>
              <a:buNone/>
            </a:pPr>
            <a:r>
              <a:rPr lang="en-US" sz="1800" dirty="0" smtClean="0">
                <a:hlinkClick r:id="rId5"/>
              </a:rPr>
              <a:t>http://www.deq.louisiana.gov/portal/tabid/2604/Default.aspx</a:t>
            </a:r>
            <a:endParaRPr lang="en-US" sz="1800" dirty="0" smtClean="0"/>
          </a:p>
          <a:p>
            <a:pPr marL="365760" indent="-283464">
              <a:spcBef>
                <a:spcPts val="0"/>
              </a:spcBef>
              <a:buNone/>
              <a:defRPr/>
            </a:pPr>
            <a:endParaRPr lang="en-US" sz="1400" dirty="0" smtClean="0"/>
          </a:p>
          <a:p>
            <a:pPr indent="-225425">
              <a:spcBef>
                <a:spcPts val="0"/>
              </a:spcBef>
              <a:buNone/>
            </a:pPr>
            <a:r>
              <a:rPr lang="en-US" sz="2400" dirty="0" smtClean="0"/>
              <a:t>Public Participation Group</a:t>
            </a:r>
          </a:p>
          <a:p>
            <a:pPr indent="-179388">
              <a:spcBef>
                <a:spcPts val="0"/>
              </a:spcBef>
              <a:buNone/>
            </a:pPr>
            <a:r>
              <a:rPr lang="en-US" sz="1900" dirty="0" smtClean="0">
                <a:hlinkClick r:id="rId6"/>
              </a:rPr>
              <a:t>http://www.deq.louisiana.gov/portal/tabid/2198/Default.aspx</a:t>
            </a:r>
            <a:endParaRPr lang="en-US" sz="1900" dirty="0" smtClean="0"/>
          </a:p>
          <a:p>
            <a:pPr>
              <a:spcBef>
                <a:spcPts val="0"/>
              </a:spcBef>
              <a:buNone/>
            </a:pPr>
            <a:endParaRPr lang="en-US" sz="2400" dirty="0">
              <a:solidFill>
                <a:schemeClr val="accent4"/>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543800" cy="1143000"/>
          </a:xfrm>
        </p:spPr>
        <p:txBody>
          <a:bodyPr>
            <a:normAutofit/>
          </a:bodyPr>
          <a:lstStyle/>
          <a:p>
            <a:pPr algn="l"/>
            <a:r>
              <a:rPr lang="en-US" b="1" dirty="0" smtClean="0"/>
              <a:t>Definitions and Acronyms</a:t>
            </a:r>
            <a:endParaRPr lang="en-US" b="1" dirty="0"/>
          </a:p>
        </p:txBody>
      </p:sp>
      <p:sp>
        <p:nvSpPr>
          <p:cNvPr id="3" name="Content Placeholder 2"/>
          <p:cNvSpPr>
            <a:spLocks noGrp="1"/>
          </p:cNvSpPr>
          <p:nvPr>
            <p:ph idx="1"/>
          </p:nvPr>
        </p:nvSpPr>
        <p:spPr>
          <a:xfrm>
            <a:off x="381000" y="914400"/>
            <a:ext cx="8153400" cy="5029200"/>
          </a:xfrm>
        </p:spPr>
        <p:txBody>
          <a:bodyPr>
            <a:noAutofit/>
          </a:bodyPr>
          <a:lstStyle/>
          <a:p>
            <a:pPr marL="63500" indent="-63500">
              <a:spcBef>
                <a:spcPts val="600"/>
              </a:spcBef>
              <a:buFont typeface="Wingdings 2"/>
              <a:buChar char=""/>
              <a:tabLst>
                <a:tab pos="914400" algn="l"/>
              </a:tabLst>
              <a:defRPr/>
            </a:pPr>
            <a:endParaRPr lang="en-US" sz="1400" dirty="0" smtClean="0"/>
          </a:p>
          <a:p>
            <a:pPr marL="63500" indent="-63500">
              <a:spcBef>
                <a:spcPts val="600"/>
              </a:spcBef>
              <a:buFont typeface="Wingdings 2"/>
              <a:buChar char=""/>
              <a:tabLst>
                <a:tab pos="914400" algn="l"/>
              </a:tabLst>
              <a:defRPr/>
            </a:pPr>
            <a:r>
              <a:rPr lang="en-US" sz="1400" dirty="0" smtClean="0"/>
              <a:t>APD		Air Permits Division</a:t>
            </a:r>
          </a:p>
          <a:p>
            <a:pPr marL="63500" indent="-63500">
              <a:spcBef>
                <a:spcPts val="600"/>
              </a:spcBef>
              <a:buFont typeface="Wingdings 2"/>
              <a:buChar char=""/>
              <a:tabLst>
                <a:tab pos="914400" algn="l"/>
              </a:tabLst>
              <a:defRPr/>
            </a:pPr>
            <a:r>
              <a:rPr lang="en-US" sz="1400" dirty="0" smtClean="0"/>
              <a:t>BACT 		Best Achievable Control Technology</a:t>
            </a:r>
          </a:p>
          <a:p>
            <a:pPr marL="63500" indent="-63500">
              <a:spcBef>
                <a:spcPts val="600"/>
              </a:spcBef>
              <a:buFont typeface="Wingdings 2"/>
              <a:buChar char=""/>
              <a:tabLst>
                <a:tab pos="914400" algn="l"/>
              </a:tabLst>
              <a:defRPr/>
            </a:pPr>
            <a:r>
              <a:rPr lang="en-US" sz="1400" dirty="0" smtClean="0"/>
              <a:t>BART 		Best Available Retrofit Technology</a:t>
            </a:r>
          </a:p>
          <a:p>
            <a:pPr marL="63500" indent="-63500">
              <a:spcBef>
                <a:spcPts val="600"/>
              </a:spcBef>
              <a:buFont typeface="Wingdings 2"/>
              <a:buChar char=""/>
              <a:tabLst>
                <a:tab pos="914400" algn="l"/>
              </a:tabLst>
              <a:defRPr/>
            </a:pPr>
            <a:r>
              <a:rPr lang="en-US" sz="1400" dirty="0" smtClean="0"/>
              <a:t>BMP 		Best Management Practices (Plan) </a:t>
            </a:r>
          </a:p>
          <a:p>
            <a:pPr marL="63500" indent="-63500">
              <a:spcBef>
                <a:spcPts val="600"/>
              </a:spcBef>
              <a:buFont typeface="Wingdings 2"/>
              <a:buChar char=""/>
              <a:tabLst>
                <a:tab pos="914400" algn="l"/>
              </a:tabLst>
              <a:defRPr/>
            </a:pPr>
            <a:r>
              <a:rPr lang="en-US" sz="1400" dirty="0" smtClean="0"/>
              <a:t>CAA 		Clean Air Act</a:t>
            </a:r>
          </a:p>
          <a:p>
            <a:pPr marL="63500" indent="-63500">
              <a:spcBef>
                <a:spcPts val="600"/>
              </a:spcBef>
              <a:buFont typeface="Wingdings 2"/>
              <a:buChar char=""/>
              <a:tabLst>
                <a:tab pos="914400" algn="l"/>
              </a:tabLst>
              <a:defRPr/>
            </a:pPr>
            <a:r>
              <a:rPr lang="en-US" sz="1400" dirty="0" smtClean="0"/>
              <a:t>CAAA 		Clean Air Act Amendments</a:t>
            </a:r>
          </a:p>
          <a:p>
            <a:pPr marL="63500" indent="-63500">
              <a:spcBef>
                <a:spcPts val="600"/>
              </a:spcBef>
              <a:buFont typeface="Wingdings 2"/>
              <a:buChar char=""/>
              <a:tabLst>
                <a:tab pos="914400" algn="l"/>
              </a:tabLst>
              <a:defRPr/>
            </a:pPr>
            <a:r>
              <a:rPr lang="en-US" sz="1400" dirty="0" smtClean="0"/>
              <a:t>CEMS 		Continuous Emission Monitoring System</a:t>
            </a:r>
          </a:p>
          <a:p>
            <a:pPr marL="63500" indent="-63500">
              <a:spcBef>
                <a:spcPts val="600"/>
              </a:spcBef>
              <a:buFont typeface="Wingdings 2"/>
              <a:buChar char=""/>
              <a:tabLst>
                <a:tab pos="914400" algn="l"/>
              </a:tabLst>
              <a:defRPr/>
            </a:pPr>
            <a:r>
              <a:rPr lang="en-US" sz="1400" dirty="0" smtClean="0"/>
              <a:t>CFR 		Code of Federal Regulations</a:t>
            </a:r>
          </a:p>
          <a:p>
            <a:pPr marL="63500" indent="-63500">
              <a:spcBef>
                <a:spcPts val="600"/>
              </a:spcBef>
              <a:buFont typeface="Wingdings 2"/>
              <a:buChar char=""/>
              <a:tabLst>
                <a:tab pos="914400" algn="l"/>
              </a:tabLst>
              <a:defRPr/>
            </a:pPr>
            <a:r>
              <a:rPr lang="en-US" sz="1400" dirty="0" smtClean="0"/>
              <a:t>CMS 		Continuous Monitoring System</a:t>
            </a:r>
          </a:p>
          <a:p>
            <a:pPr marL="63500" indent="-63500">
              <a:spcBef>
                <a:spcPts val="600"/>
              </a:spcBef>
              <a:buFont typeface="Wingdings 2"/>
              <a:buChar char=""/>
              <a:tabLst>
                <a:tab pos="914400" algn="l"/>
              </a:tabLst>
              <a:defRPr/>
            </a:pPr>
            <a:r>
              <a:rPr lang="en-US" sz="1400" dirty="0" smtClean="0"/>
              <a:t>CO		Carbon monoxide</a:t>
            </a:r>
          </a:p>
          <a:p>
            <a:pPr marL="63500" indent="-63500">
              <a:spcBef>
                <a:spcPts val="600"/>
              </a:spcBef>
              <a:buFont typeface="Wingdings 2"/>
              <a:buChar char=""/>
              <a:tabLst>
                <a:tab pos="914400" algn="l"/>
              </a:tabLst>
              <a:defRPr/>
            </a:pPr>
            <a:r>
              <a:rPr lang="en-US" sz="1400" dirty="0" smtClean="0"/>
              <a:t>Criteria Pollutants	These are nitrogen oxide (NOx), sulfur dioxide (SO2), Particulate Matter (PM), 		Carbon Monoxide (CO), Volatile Organic Compounds (VOC), and Lead (Pb).   </a:t>
            </a:r>
          </a:p>
          <a:p>
            <a:pPr marL="63500" indent="-63500">
              <a:spcBef>
                <a:spcPts val="600"/>
              </a:spcBef>
              <a:buFont typeface="Wingdings 2"/>
              <a:buChar char=""/>
              <a:tabLst>
                <a:tab pos="914400" algn="l"/>
              </a:tabLst>
              <a:defRPr/>
            </a:pPr>
            <a:r>
              <a:rPr lang="en-US" sz="1400" dirty="0" smtClean="0"/>
              <a:t>DEQ 		Department of Environmental Quality</a:t>
            </a:r>
          </a:p>
          <a:p>
            <a:pPr marL="63500" indent="-63500">
              <a:spcBef>
                <a:spcPts val="600"/>
              </a:spcBef>
              <a:buFont typeface="Wingdings 2"/>
              <a:buChar char=""/>
              <a:tabLst>
                <a:tab pos="914400" algn="l"/>
              </a:tabLst>
              <a:defRPr/>
            </a:pPr>
            <a:r>
              <a:rPr lang="en-US" sz="1400" dirty="0" smtClean="0"/>
              <a:t>EPA		Environmental Protection Agency</a:t>
            </a:r>
          </a:p>
          <a:p>
            <a:pPr marL="63500" indent="-63500">
              <a:spcBef>
                <a:spcPts val="600"/>
              </a:spcBef>
              <a:buFont typeface="Wingdings 2"/>
              <a:buChar char=""/>
              <a:tabLst>
                <a:tab pos="914400" algn="l"/>
              </a:tabLst>
              <a:defRPr/>
            </a:pPr>
            <a:r>
              <a:rPr lang="en-US" sz="1400" dirty="0" smtClean="0"/>
              <a:t>EDMS		Electronic Documents Management System :  The repository for all official 			records created or received by the Department</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391400" cy="1143000"/>
          </a:xfrm>
        </p:spPr>
        <p:txBody>
          <a:bodyPr>
            <a:normAutofit/>
          </a:bodyPr>
          <a:lstStyle/>
          <a:p>
            <a:pPr algn="ctr"/>
            <a:r>
              <a:rPr lang="en-US" b="1" dirty="0" smtClean="0"/>
              <a:t>Definitions and Acronyms</a:t>
            </a:r>
            <a:endParaRPr lang="en-US" b="1" dirty="0"/>
          </a:p>
        </p:txBody>
      </p:sp>
      <p:sp>
        <p:nvSpPr>
          <p:cNvPr id="3" name="Content Placeholder 2"/>
          <p:cNvSpPr>
            <a:spLocks noGrp="1"/>
          </p:cNvSpPr>
          <p:nvPr>
            <p:ph idx="1"/>
          </p:nvPr>
        </p:nvSpPr>
        <p:spPr>
          <a:xfrm>
            <a:off x="457200" y="1066800"/>
            <a:ext cx="7848600" cy="4572000"/>
          </a:xfrm>
        </p:spPr>
        <p:txBody>
          <a:bodyPr>
            <a:noAutofit/>
          </a:bodyPr>
          <a:lstStyle/>
          <a:p>
            <a:pPr marL="63500" indent="-63500">
              <a:spcBef>
                <a:spcPts val="600"/>
              </a:spcBef>
              <a:buFont typeface="Wingdings 2"/>
              <a:buChar char=""/>
              <a:tabLst>
                <a:tab pos="914400" algn="l"/>
              </a:tabLst>
              <a:defRPr/>
            </a:pPr>
            <a:r>
              <a:rPr lang="en-US" sz="1400" dirty="0" smtClean="0"/>
              <a:t>HAP 		Hazardous Air Pollutant</a:t>
            </a:r>
          </a:p>
          <a:p>
            <a:pPr marL="63500" indent="-63500">
              <a:spcBef>
                <a:spcPts val="600"/>
              </a:spcBef>
              <a:buFont typeface="Wingdings 2"/>
              <a:buChar char=""/>
              <a:tabLst>
                <a:tab pos="914400" algn="l"/>
              </a:tabLst>
              <a:defRPr/>
            </a:pPr>
            <a:r>
              <a:rPr lang="en-US" sz="1400" dirty="0" smtClean="0"/>
              <a:t>HON 		Hazardous Organic NESHAPS</a:t>
            </a:r>
          </a:p>
          <a:p>
            <a:pPr marL="63500" indent="-63500">
              <a:spcBef>
                <a:spcPts val="600"/>
              </a:spcBef>
              <a:buFont typeface="Wingdings 2"/>
              <a:buChar char=""/>
              <a:tabLst>
                <a:tab pos="914400" algn="l"/>
              </a:tabLst>
              <a:defRPr/>
            </a:pPr>
            <a:r>
              <a:rPr lang="en-US" sz="1400" dirty="0" smtClean="0"/>
              <a:t>LAC 		Louisiana Administrative Code</a:t>
            </a:r>
          </a:p>
          <a:p>
            <a:pPr marL="63500" indent="-63500">
              <a:spcBef>
                <a:spcPts val="600"/>
              </a:spcBef>
              <a:buFont typeface="Wingdings 2"/>
              <a:buChar char=""/>
              <a:tabLst>
                <a:tab pos="914400" algn="l"/>
              </a:tabLst>
              <a:defRPr/>
            </a:pPr>
            <a:r>
              <a:rPr lang="en-US" sz="1400" dirty="0" smtClean="0"/>
              <a:t>LAER		Lowest Achievable Emission Rate</a:t>
            </a:r>
          </a:p>
          <a:p>
            <a:pPr marL="63500" indent="-63500">
              <a:spcBef>
                <a:spcPts val="600"/>
              </a:spcBef>
              <a:buFont typeface="Wingdings 2"/>
              <a:buChar char=""/>
              <a:tabLst>
                <a:tab pos="914400" algn="l"/>
              </a:tabLst>
              <a:defRPr/>
            </a:pPr>
            <a:r>
              <a:rPr lang="en-US" sz="1400" dirty="0" smtClean="0"/>
              <a:t>Major Source	Facilities with emissions of criteria emissions that equal or exceed 			100 tons per year (TPY) or emissions of any one federally-regulated 			HAP that equals or exceeds 10 TPY or if total HAP emissions for the 			facility equal or exceed 25 TPY.  Lower emission thresholds for a 			criteria pollutant may apply in nonattainment areas.  A facility which 			has emissions of one or more criteria pollutants above 100 tpy. </a:t>
            </a:r>
          </a:p>
          <a:p>
            <a:pPr marL="63500" indent="-63500">
              <a:spcBef>
                <a:spcPts val="600"/>
              </a:spcBef>
              <a:buFont typeface="Arial" pitchFamily="34" charset="0"/>
              <a:buChar char="•"/>
              <a:tabLst>
                <a:tab pos="914400" algn="l"/>
              </a:tabLst>
              <a:defRPr/>
            </a:pPr>
            <a:r>
              <a:rPr lang="en-US" sz="1400" dirty="0" smtClean="0"/>
              <a:t>MACT 		Maximum Achievable Control Technology</a:t>
            </a:r>
          </a:p>
          <a:p>
            <a:pPr marL="63500" indent="-63500">
              <a:spcBef>
                <a:spcPts val="600"/>
              </a:spcBef>
              <a:buFont typeface="Wingdings 2"/>
              <a:buChar char=""/>
              <a:tabLst>
                <a:tab pos="914400" algn="l"/>
              </a:tabLst>
              <a:defRPr/>
            </a:pPr>
            <a:r>
              <a:rPr lang="en-US" sz="1400" dirty="0" smtClean="0"/>
              <a:t>MER 		Minimum Emission Rate</a:t>
            </a:r>
          </a:p>
          <a:p>
            <a:pPr marL="63500" indent="-63500">
              <a:spcBef>
                <a:spcPts val="600"/>
              </a:spcBef>
              <a:buFont typeface="Wingdings 2"/>
              <a:buChar char=""/>
              <a:tabLst>
                <a:tab pos="914400" algn="l"/>
              </a:tabLst>
              <a:defRPr/>
            </a:pPr>
            <a:r>
              <a:rPr lang="en-US" sz="1400" dirty="0" smtClean="0"/>
              <a:t>Minor Source	Facilities with emissions of criteria emissions that are less than 100 			tons per year (TPY) or emissions of any one federally-regulated HAP 			is less than 10 TPY or if total HAP emissions for the facility are less 			than 25 TPY.   </a:t>
            </a:r>
          </a:p>
          <a:p>
            <a:pPr marL="63500" indent="-63500">
              <a:spcBef>
                <a:spcPts val="600"/>
              </a:spcBef>
              <a:buFont typeface="Arial" pitchFamily="34" charset="0"/>
              <a:buChar char="•"/>
              <a:tabLst>
                <a:tab pos="914400" algn="l"/>
              </a:tabLst>
              <a:defRPr/>
            </a:pPr>
            <a:r>
              <a:rPr lang="en-US" sz="1400" dirty="0" smtClean="0"/>
              <a:t>MM 		Million</a:t>
            </a:r>
          </a:p>
          <a:p>
            <a:pPr marL="63500" indent="-63500">
              <a:spcBef>
                <a:spcPts val="600"/>
              </a:spcBef>
              <a:buFont typeface="Wingdings 2"/>
              <a:buChar char=""/>
              <a:tabLst>
                <a:tab pos="914400" algn="l"/>
              </a:tabLst>
              <a:defRPr/>
            </a:pPr>
            <a:r>
              <a:rPr lang="en-US" sz="1400" dirty="0" smtClean="0"/>
              <a:t>MMBTU		Millions of British thermal units</a:t>
            </a:r>
          </a:p>
          <a:p>
            <a:pPr marL="977900" lvl="2" indent="-63500">
              <a:spcBef>
                <a:spcPts val="600"/>
              </a:spcBef>
              <a:buNone/>
              <a:tabLst>
                <a:tab pos="914400" algn="l"/>
              </a:tabLst>
              <a:defRPr/>
            </a:pPr>
            <a:endParaRPr lang="en-US" sz="1400" dirty="0" smtClean="0"/>
          </a:p>
          <a:p>
            <a:pPr marL="63500" indent="-63500">
              <a:spcBef>
                <a:spcPts val="600"/>
              </a:spcBef>
              <a:buFont typeface="Wingdings 2"/>
              <a:buChar char=""/>
              <a:tabLst>
                <a:tab pos="914400" algn="l"/>
              </a:tabLst>
              <a:defRPr/>
            </a:pPr>
            <a:endParaRPr lang="en-US" sz="1400" dirty="0" smtClean="0"/>
          </a:p>
          <a:p>
            <a:pPr marL="63500" indent="-63500">
              <a:spcBef>
                <a:spcPts val="600"/>
              </a:spcBef>
              <a:buFont typeface="Wingdings 2"/>
              <a:buChar char=""/>
              <a:tabLst>
                <a:tab pos="914400" algn="l"/>
              </a:tabLst>
              <a:defRPr/>
            </a:pPr>
            <a:endParaRPr lang="en-US" sz="1400" dirty="0" smtClean="0"/>
          </a:p>
          <a:p>
            <a:pPr>
              <a:spcBef>
                <a:spcPts val="600"/>
              </a:spcBef>
            </a:pPr>
            <a:endParaRPr lang="en-US" sz="1400"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1143000"/>
          </a:xfrm>
        </p:spPr>
        <p:txBody>
          <a:bodyPr>
            <a:noAutofit/>
          </a:bodyPr>
          <a:lstStyle/>
          <a:p>
            <a:pPr algn="ctr"/>
            <a:r>
              <a:rPr lang="en-US" sz="4000" b="1" dirty="0" smtClean="0"/>
              <a:t>Definitions and Acronyms</a:t>
            </a:r>
            <a:endParaRPr lang="en-US" sz="4000" b="1" dirty="0"/>
          </a:p>
        </p:txBody>
      </p:sp>
      <p:sp>
        <p:nvSpPr>
          <p:cNvPr id="3" name="Content Placeholder 2"/>
          <p:cNvSpPr>
            <a:spLocks noGrp="1"/>
          </p:cNvSpPr>
          <p:nvPr>
            <p:ph idx="1"/>
          </p:nvPr>
        </p:nvSpPr>
        <p:spPr>
          <a:xfrm>
            <a:off x="609600" y="838200"/>
            <a:ext cx="7239000" cy="4648200"/>
          </a:xfrm>
        </p:spPr>
        <p:txBody>
          <a:bodyPr>
            <a:noAutofit/>
          </a:bodyPr>
          <a:lstStyle/>
          <a:p>
            <a:pPr marL="63500" indent="-63500">
              <a:spcBef>
                <a:spcPts val="600"/>
              </a:spcBef>
              <a:buFont typeface="Wingdings 2"/>
              <a:buChar char=""/>
              <a:tabLst>
                <a:tab pos="914400" algn="l"/>
              </a:tabLst>
              <a:defRPr/>
            </a:pPr>
            <a:r>
              <a:rPr lang="en-US" sz="1400" dirty="0" smtClean="0"/>
              <a:t>NAA		Nonattainment area</a:t>
            </a:r>
          </a:p>
          <a:p>
            <a:pPr marL="63500" indent="-63500">
              <a:spcBef>
                <a:spcPts val="600"/>
              </a:spcBef>
              <a:buFont typeface="Wingdings 2"/>
              <a:buChar char=""/>
              <a:tabLst>
                <a:tab pos="914400" algn="l"/>
              </a:tabLst>
              <a:defRPr/>
            </a:pPr>
            <a:r>
              <a:rPr lang="en-US" sz="1400" dirty="0" smtClean="0"/>
              <a:t>NAAQS 		National Ambient Air Quality Standards</a:t>
            </a:r>
          </a:p>
          <a:p>
            <a:pPr marL="63500" indent="-63500">
              <a:spcBef>
                <a:spcPts val="600"/>
              </a:spcBef>
              <a:buFont typeface="Wingdings 2"/>
              <a:buChar char=""/>
              <a:tabLst>
                <a:tab pos="914400" algn="l"/>
              </a:tabLst>
              <a:defRPr/>
            </a:pPr>
            <a:r>
              <a:rPr lang="en-US" sz="1400" dirty="0" smtClean="0"/>
              <a:t>PM2.5 		Particulate Matter of 2.5 microns or less aerodynamic diameter</a:t>
            </a:r>
          </a:p>
          <a:p>
            <a:pPr marL="63500" indent="-63500">
              <a:spcBef>
                <a:spcPts val="600"/>
              </a:spcBef>
              <a:buFont typeface="Wingdings 2"/>
              <a:buChar char=""/>
              <a:tabLst>
                <a:tab pos="914400" algn="l"/>
              </a:tabLst>
              <a:defRPr/>
            </a:pPr>
            <a:r>
              <a:rPr lang="en-US" sz="1400" dirty="0" smtClean="0"/>
              <a:t>PM-10		Particulate matter, 10 microns or less in size</a:t>
            </a:r>
          </a:p>
          <a:p>
            <a:pPr marL="63500" indent="-63500">
              <a:spcBef>
                <a:spcPts val="600"/>
              </a:spcBef>
              <a:buFont typeface="Wingdings 2"/>
              <a:buChar char=""/>
              <a:tabLst>
                <a:tab pos="914400" algn="l"/>
              </a:tabLst>
              <a:defRPr/>
            </a:pPr>
            <a:r>
              <a:rPr lang="en-US" sz="1400" dirty="0" smtClean="0"/>
              <a:t>NESHAP		</a:t>
            </a:r>
            <a:r>
              <a:rPr lang="en-US" sz="1400" u="sng" dirty="0" smtClean="0"/>
              <a:t>N</a:t>
            </a:r>
            <a:r>
              <a:rPr lang="en-US" sz="1400" dirty="0" smtClean="0"/>
              <a:t>ational </a:t>
            </a:r>
            <a:r>
              <a:rPr lang="en-US" sz="1400" u="sng" dirty="0" smtClean="0"/>
              <a:t>E</a:t>
            </a:r>
            <a:r>
              <a:rPr lang="en-US" sz="1400" dirty="0" smtClean="0"/>
              <a:t>mission </a:t>
            </a:r>
            <a:r>
              <a:rPr lang="en-US" sz="1400" u="sng" dirty="0" smtClean="0"/>
              <a:t>S</a:t>
            </a:r>
            <a:r>
              <a:rPr lang="en-US" sz="1400" dirty="0" smtClean="0"/>
              <a:t>tandards for </a:t>
            </a:r>
            <a:r>
              <a:rPr lang="en-US" sz="1400" u="sng" dirty="0" smtClean="0"/>
              <a:t>H</a:t>
            </a:r>
            <a:r>
              <a:rPr lang="en-US" sz="1400" dirty="0" smtClean="0"/>
              <a:t>azardous </a:t>
            </a:r>
            <a:r>
              <a:rPr lang="en-US" sz="1400" u="sng" dirty="0" smtClean="0"/>
              <a:t>A</a:t>
            </a:r>
            <a:r>
              <a:rPr lang="en-US" sz="1400" dirty="0" smtClean="0"/>
              <a:t>ir </a:t>
            </a:r>
            <a:r>
              <a:rPr lang="en-US" sz="1400" u="sng" dirty="0" smtClean="0"/>
              <a:t>P</a:t>
            </a:r>
            <a:r>
              <a:rPr lang="en-US" sz="1400" dirty="0" smtClean="0"/>
              <a:t>ollutants</a:t>
            </a:r>
          </a:p>
          <a:p>
            <a:pPr marL="63500" indent="-63500">
              <a:spcBef>
                <a:spcPts val="600"/>
              </a:spcBef>
              <a:buFont typeface="Wingdings 2"/>
              <a:buChar char=""/>
              <a:tabLst>
                <a:tab pos="914400" algn="l"/>
              </a:tabLst>
              <a:defRPr/>
            </a:pPr>
            <a:r>
              <a:rPr lang="en-US" sz="1400" dirty="0" smtClean="0"/>
              <a:t>NSPS		</a:t>
            </a:r>
            <a:r>
              <a:rPr lang="en-US" sz="1400" u="sng" dirty="0" smtClean="0"/>
              <a:t>N</a:t>
            </a:r>
            <a:r>
              <a:rPr lang="en-US" sz="1400" dirty="0" smtClean="0"/>
              <a:t>ew </a:t>
            </a:r>
            <a:r>
              <a:rPr lang="en-US" sz="1400" u="sng" dirty="0" smtClean="0"/>
              <a:t>S</a:t>
            </a:r>
            <a:r>
              <a:rPr lang="en-US" sz="1400" dirty="0" smtClean="0"/>
              <a:t>ource </a:t>
            </a:r>
            <a:r>
              <a:rPr lang="en-US" sz="1400" u="sng" dirty="0" smtClean="0"/>
              <a:t>P</a:t>
            </a:r>
            <a:r>
              <a:rPr lang="en-US" sz="1400" dirty="0" smtClean="0"/>
              <a:t>erformance </a:t>
            </a:r>
            <a:r>
              <a:rPr lang="en-US" sz="1400" u="sng" dirty="0" smtClean="0"/>
              <a:t>S</a:t>
            </a:r>
            <a:r>
              <a:rPr lang="en-US" sz="1400" dirty="0" smtClean="0"/>
              <a:t>tandards</a:t>
            </a:r>
          </a:p>
          <a:p>
            <a:pPr marL="63500" indent="-63500">
              <a:spcBef>
                <a:spcPts val="600"/>
              </a:spcBef>
              <a:buFont typeface="Wingdings 2"/>
              <a:buChar char=""/>
              <a:tabLst>
                <a:tab pos="914400" algn="l"/>
              </a:tabLst>
              <a:defRPr/>
            </a:pPr>
            <a:r>
              <a:rPr lang="en-US" sz="1400" dirty="0" smtClean="0"/>
              <a:t>NSR 		New Source Review</a:t>
            </a:r>
          </a:p>
          <a:p>
            <a:pPr marL="63500" indent="-63500">
              <a:spcBef>
                <a:spcPts val="600"/>
              </a:spcBef>
              <a:buFont typeface="Wingdings 2"/>
              <a:buChar char=""/>
              <a:tabLst>
                <a:tab pos="914400" algn="l"/>
              </a:tabLst>
              <a:defRPr/>
            </a:pPr>
            <a:r>
              <a:rPr lang="en-US" sz="1400" dirty="0" smtClean="0"/>
              <a:t>NNSR		Non-attainment New Source Review</a:t>
            </a:r>
          </a:p>
          <a:p>
            <a:pPr marL="63500" indent="-63500">
              <a:spcBef>
                <a:spcPts val="600"/>
              </a:spcBef>
              <a:buFont typeface="Wingdings 2"/>
              <a:buChar char=""/>
              <a:tabLst>
                <a:tab pos="914400" algn="l"/>
              </a:tabLst>
              <a:defRPr/>
            </a:pPr>
            <a:r>
              <a:rPr lang="en-US" sz="1400" dirty="0" smtClean="0"/>
              <a:t>Pb		Lead</a:t>
            </a:r>
          </a:p>
          <a:p>
            <a:pPr marL="63500" indent="-63500">
              <a:spcBef>
                <a:spcPts val="600"/>
              </a:spcBef>
              <a:buFont typeface="Wingdings 2"/>
              <a:buChar char=""/>
              <a:tabLst>
                <a:tab pos="914400" algn="l"/>
              </a:tabLst>
              <a:defRPr/>
            </a:pPr>
            <a:r>
              <a:rPr lang="en-US" sz="1400" dirty="0" smtClean="0"/>
              <a:t>PPB 		Parts per Billion</a:t>
            </a:r>
          </a:p>
          <a:p>
            <a:pPr marL="63500" indent="-63500">
              <a:spcBef>
                <a:spcPts val="600"/>
              </a:spcBef>
              <a:buFont typeface="Wingdings 2"/>
              <a:buChar char=""/>
              <a:tabLst>
                <a:tab pos="914400" algn="l"/>
              </a:tabLst>
              <a:defRPr/>
            </a:pPr>
            <a:r>
              <a:rPr lang="en-US" sz="1400" dirty="0" smtClean="0"/>
              <a:t>PPM 		Parts Per Million</a:t>
            </a:r>
          </a:p>
          <a:p>
            <a:pPr marL="63500" indent="-63500">
              <a:spcBef>
                <a:spcPts val="600"/>
              </a:spcBef>
              <a:buFont typeface="Wingdings 2"/>
              <a:buChar char=""/>
              <a:tabLst>
                <a:tab pos="914400" algn="l"/>
              </a:tabLst>
              <a:defRPr/>
            </a:pPr>
            <a:r>
              <a:rPr lang="en-US" sz="1400" dirty="0" smtClean="0"/>
              <a:t>PSD		Prevention of Significant Deterioration</a:t>
            </a:r>
          </a:p>
          <a:p>
            <a:pPr marL="63500" indent="-63500">
              <a:spcBef>
                <a:spcPts val="600"/>
              </a:spcBef>
              <a:buFont typeface="Wingdings 2"/>
              <a:buChar char=""/>
              <a:tabLst>
                <a:tab pos="914400" algn="l"/>
              </a:tabLst>
              <a:defRPr/>
            </a:pPr>
            <a:r>
              <a:rPr lang="en-US" sz="1400" dirty="0" smtClean="0"/>
              <a:t>PTE 		Potential To Emit is the emissions from a facility if it is run at 			maximum all year long.</a:t>
            </a:r>
          </a:p>
          <a:p>
            <a:pPr marL="63500" indent="-63500">
              <a:spcBef>
                <a:spcPts val="600"/>
              </a:spcBef>
              <a:buFont typeface="Wingdings 2"/>
              <a:buChar char=""/>
              <a:tabLst>
                <a:tab pos="914400" algn="l"/>
              </a:tabLst>
              <a:defRPr/>
            </a:pPr>
            <a:r>
              <a:rPr lang="en-US" sz="1400" dirty="0" smtClean="0"/>
              <a:t>SCF 		Standard Cubic Foot</a:t>
            </a:r>
          </a:p>
          <a:p>
            <a:pPr marL="63500" indent="-63500">
              <a:spcBef>
                <a:spcPts val="600"/>
              </a:spcBef>
              <a:buFont typeface="Wingdings 2"/>
              <a:buChar char=""/>
              <a:tabLst>
                <a:tab pos="914400" algn="l"/>
              </a:tabLst>
              <a:defRPr/>
            </a:pPr>
            <a:r>
              <a:rPr lang="en-US" sz="1400" dirty="0" smtClean="0"/>
              <a:t>SCFH 		Standard Cubic Feet per Hour</a:t>
            </a:r>
          </a:p>
          <a:p>
            <a:pPr marL="63500" indent="-63500">
              <a:spcBef>
                <a:spcPts val="600"/>
              </a:spcBef>
              <a:buFont typeface="Wingdings 2"/>
              <a:buChar char=""/>
              <a:tabLst>
                <a:tab pos="914400" algn="l"/>
              </a:tabLst>
              <a:defRPr/>
            </a:pPr>
            <a:r>
              <a:rPr lang="en-US" sz="1400" dirty="0" smtClean="0"/>
              <a:t>SCFM 		Standard Cubic Feet per Minute</a:t>
            </a:r>
          </a:p>
          <a:p>
            <a:pPr>
              <a:spcBef>
                <a:spcPts val="600"/>
              </a:spcBef>
              <a:buNone/>
            </a:pPr>
            <a:endParaRPr lang="en-US" sz="1400"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96200" cy="1143000"/>
          </a:xfrm>
        </p:spPr>
        <p:txBody>
          <a:bodyPr>
            <a:normAutofit/>
          </a:bodyPr>
          <a:lstStyle/>
          <a:p>
            <a:pPr algn="l"/>
            <a:r>
              <a:rPr lang="en-US" b="1" dirty="0" smtClean="0"/>
              <a:t>Definitions and Acronyms</a:t>
            </a:r>
            <a:endParaRPr lang="en-US" b="1" dirty="0"/>
          </a:p>
        </p:txBody>
      </p:sp>
      <p:sp>
        <p:nvSpPr>
          <p:cNvPr id="3" name="Content Placeholder 2"/>
          <p:cNvSpPr>
            <a:spLocks noGrp="1"/>
          </p:cNvSpPr>
          <p:nvPr>
            <p:ph idx="1"/>
          </p:nvPr>
        </p:nvSpPr>
        <p:spPr>
          <a:xfrm>
            <a:off x="685800" y="1295400"/>
            <a:ext cx="7315200" cy="4343400"/>
          </a:xfrm>
        </p:spPr>
        <p:txBody>
          <a:bodyPr>
            <a:noAutofit/>
          </a:bodyPr>
          <a:lstStyle/>
          <a:p>
            <a:pPr marL="63500" indent="-63500">
              <a:spcBef>
                <a:spcPts val="600"/>
              </a:spcBef>
              <a:buFont typeface="Wingdings 2"/>
              <a:buChar char=""/>
              <a:tabLst>
                <a:tab pos="914400" algn="l"/>
              </a:tabLst>
              <a:defRPr/>
            </a:pPr>
            <a:r>
              <a:rPr lang="en-US" sz="1400" dirty="0" smtClean="0"/>
              <a:t>SCM 		Standard Cubic Meter</a:t>
            </a:r>
          </a:p>
          <a:p>
            <a:pPr marL="63500" indent="-63500">
              <a:spcBef>
                <a:spcPts val="600"/>
              </a:spcBef>
              <a:buFont typeface="Wingdings 2"/>
              <a:buChar char=""/>
              <a:tabLst>
                <a:tab pos="914400" algn="l"/>
              </a:tabLst>
              <a:defRPr/>
            </a:pPr>
            <a:r>
              <a:rPr lang="en-US" sz="1400" dirty="0" smtClean="0"/>
              <a:t>SIC 		Standard Industrial Classification</a:t>
            </a:r>
          </a:p>
          <a:p>
            <a:pPr marL="63500" indent="-63500">
              <a:spcBef>
                <a:spcPts val="600"/>
              </a:spcBef>
              <a:buFont typeface="Wingdings 2"/>
              <a:buChar char=""/>
              <a:tabLst>
                <a:tab pos="914400" algn="l"/>
              </a:tabLst>
              <a:defRPr/>
            </a:pPr>
            <a:r>
              <a:rPr lang="en-US" sz="1400" dirty="0" smtClean="0"/>
              <a:t>SIP 		State Implementation Plan</a:t>
            </a:r>
          </a:p>
          <a:p>
            <a:pPr marL="63500" indent="-63500">
              <a:spcBef>
                <a:spcPts val="600"/>
              </a:spcBef>
              <a:buFont typeface="Wingdings 2"/>
              <a:buChar char=""/>
              <a:tabLst>
                <a:tab pos="914400" algn="l"/>
              </a:tabLst>
              <a:defRPr/>
            </a:pPr>
            <a:r>
              <a:rPr lang="en-US" sz="1400" dirty="0" smtClean="0"/>
              <a:t>SO</a:t>
            </a:r>
            <a:r>
              <a:rPr lang="en-US" sz="1400" baseline="-25000" dirty="0" smtClean="0"/>
              <a:t>2		</a:t>
            </a:r>
            <a:r>
              <a:rPr lang="en-US" sz="1400" dirty="0" smtClean="0"/>
              <a:t>Sulfur dioxide</a:t>
            </a:r>
          </a:p>
          <a:p>
            <a:pPr marL="63500" indent="-63500">
              <a:spcBef>
                <a:spcPts val="600"/>
              </a:spcBef>
              <a:buFont typeface="Wingdings 2"/>
              <a:buChar char=""/>
              <a:tabLst>
                <a:tab pos="914400" algn="l"/>
              </a:tabLst>
              <a:defRPr/>
            </a:pPr>
            <a:r>
              <a:rPr lang="en-US" sz="1400" dirty="0" smtClean="0"/>
              <a:t>SOCMI 		Synthetic Organic Chemical Manufacturing Industry</a:t>
            </a:r>
          </a:p>
          <a:p>
            <a:pPr marL="63500" indent="-63500">
              <a:spcBef>
                <a:spcPts val="600"/>
              </a:spcBef>
              <a:buFont typeface="Wingdings 2"/>
              <a:buChar char=""/>
              <a:tabLst>
                <a:tab pos="914400" algn="l"/>
              </a:tabLst>
              <a:defRPr/>
            </a:pPr>
            <a:r>
              <a:rPr lang="en-US" sz="1400" dirty="0" smtClean="0"/>
              <a:t>SOP 		Standard Operating Procedures</a:t>
            </a:r>
          </a:p>
          <a:p>
            <a:pPr marL="63500" indent="-63500">
              <a:spcBef>
                <a:spcPts val="600"/>
              </a:spcBef>
              <a:buFont typeface="Wingdings 2"/>
              <a:buChar char=""/>
              <a:tabLst>
                <a:tab pos="914400" algn="l"/>
              </a:tabLst>
              <a:defRPr/>
            </a:pPr>
            <a:r>
              <a:rPr lang="en-US" sz="1400" dirty="0" smtClean="0"/>
              <a:t>Synthetic minor source  A facility that would be major source except that  the 			emissions are being controlled below the major source 			emission level.  The facility is permitted as a minor source.</a:t>
            </a:r>
          </a:p>
          <a:p>
            <a:pPr marL="63500" indent="-63500">
              <a:spcBef>
                <a:spcPts val="600"/>
              </a:spcBef>
              <a:buFont typeface="Wingdings 2"/>
              <a:buChar char=""/>
              <a:tabLst>
                <a:tab pos="914400" algn="l"/>
              </a:tabLst>
              <a:defRPr/>
            </a:pPr>
            <a:r>
              <a:rPr lang="en-US" sz="1400" dirty="0" smtClean="0"/>
              <a:t>Title V		Operating Permit Program authorized by Title V of the Clean 			Air  Act</a:t>
            </a:r>
          </a:p>
          <a:p>
            <a:pPr marL="63500" indent="-63500">
              <a:spcBef>
                <a:spcPts val="600"/>
              </a:spcBef>
              <a:buFont typeface="Wingdings 2"/>
              <a:buChar char=""/>
              <a:tabLst>
                <a:tab pos="914400" algn="l"/>
              </a:tabLst>
              <a:defRPr/>
            </a:pPr>
            <a:r>
              <a:rPr lang="en-US" sz="1400" dirty="0" smtClean="0"/>
              <a:t>TPY		Tons per year</a:t>
            </a:r>
          </a:p>
          <a:p>
            <a:pPr marL="63500" indent="-63500">
              <a:spcBef>
                <a:spcPts val="600"/>
              </a:spcBef>
              <a:buFont typeface="Wingdings 2"/>
              <a:buChar char=""/>
              <a:tabLst>
                <a:tab pos="914400" algn="l"/>
              </a:tabLst>
              <a:defRPr/>
            </a:pPr>
            <a:r>
              <a:rPr lang="en-US" sz="1400" dirty="0" smtClean="0"/>
              <a:t>VOC 		Volatile Organic Compound</a:t>
            </a:r>
          </a:p>
          <a:p>
            <a:pPr marL="63500" indent="-63500">
              <a:spcBef>
                <a:spcPts val="600"/>
              </a:spcBef>
              <a:buFont typeface="Wingdings 2"/>
              <a:buChar char=""/>
              <a:tabLst>
                <a:tab pos="914400" algn="l"/>
              </a:tabLst>
              <a:defRPr/>
            </a:pPr>
            <a:r>
              <a:rPr lang="en-US" sz="1400" dirty="0" smtClean="0"/>
              <a:t>TEMPO		Tools for Environmental Management and Protection 			Organizations.:  The Department’s  official database into 			which all data  for every facility is entered.</a:t>
            </a:r>
          </a:p>
          <a:p>
            <a:pPr>
              <a:spcBef>
                <a:spcPts val="600"/>
              </a:spcBef>
            </a:pPr>
            <a:endParaRPr lang="en-US" sz="1400"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304800"/>
            <a:ext cx="7924800" cy="1143000"/>
          </a:xfrm>
          <a:prstGeom prst="rect">
            <a:avLst/>
          </a:prstGeom>
        </p:spPr>
        <p:txBody>
          <a:bodyPr>
            <a:noAutofit/>
          </a:bodyPr>
          <a:lstStyle/>
          <a:p>
            <a:pPr fontAlgn="auto">
              <a:spcAft>
                <a:spcPts val="0"/>
              </a:spcAft>
              <a:defRPr/>
            </a:pPr>
            <a:r>
              <a:rPr lang="en-US" sz="4000" b="1" dirty="0" smtClean="0">
                <a:latin typeface="+mj-lt"/>
                <a:ea typeface="+mj-ea"/>
                <a:cs typeface="+mj-cs"/>
              </a:rPr>
              <a:t>Office </a:t>
            </a:r>
            <a:r>
              <a:rPr lang="en-US" sz="4000" b="1" dirty="0">
                <a:latin typeface="+mj-lt"/>
                <a:ea typeface="+mj-ea"/>
                <a:cs typeface="+mj-cs"/>
              </a:rPr>
              <a:t>&amp; Division </a:t>
            </a:r>
            <a:endParaRPr lang="en-US" sz="4000" b="1" dirty="0" smtClean="0">
              <a:latin typeface="+mj-lt"/>
              <a:ea typeface="+mj-ea"/>
              <a:cs typeface="+mj-cs"/>
            </a:endParaRPr>
          </a:p>
          <a:p>
            <a:pPr fontAlgn="auto">
              <a:spcAft>
                <a:spcPts val="0"/>
              </a:spcAft>
              <a:defRPr/>
            </a:pPr>
            <a:r>
              <a:rPr lang="en-US" sz="4000" b="1" dirty="0" smtClean="0">
                <a:latin typeface="+mj-lt"/>
                <a:ea typeface="+mj-ea"/>
                <a:cs typeface="+mj-cs"/>
              </a:rPr>
              <a:t>Contact </a:t>
            </a:r>
            <a:r>
              <a:rPr lang="en-US" sz="4000" b="1" dirty="0">
                <a:latin typeface="+mj-lt"/>
                <a:ea typeface="+mj-ea"/>
                <a:cs typeface="+mj-cs"/>
              </a:rPr>
              <a:t>Information</a:t>
            </a:r>
          </a:p>
        </p:txBody>
      </p:sp>
      <p:sp>
        <p:nvSpPr>
          <p:cNvPr id="4" name="Content Placeholder 3"/>
          <p:cNvSpPr>
            <a:spLocks noGrp="1"/>
          </p:cNvSpPr>
          <p:nvPr>
            <p:ph idx="1"/>
          </p:nvPr>
        </p:nvSpPr>
        <p:spPr/>
        <p:txBody>
          <a:bodyPr/>
          <a:lstStyle/>
          <a:p>
            <a:pPr algn="just">
              <a:lnSpc>
                <a:spcPct val="90000"/>
              </a:lnSpc>
              <a:spcBef>
                <a:spcPts val="0"/>
              </a:spcBef>
              <a:buNone/>
            </a:pPr>
            <a:r>
              <a:rPr lang="en-US" dirty="0" smtClean="0">
                <a:solidFill>
                  <a:schemeClr val="accent4"/>
                </a:solidFill>
              </a:rPr>
              <a:t>	</a:t>
            </a:r>
            <a:r>
              <a:rPr lang="en-US" dirty="0" smtClean="0"/>
              <a:t>Air Permits Division</a:t>
            </a:r>
          </a:p>
          <a:p>
            <a:pPr algn="just">
              <a:lnSpc>
                <a:spcPct val="90000"/>
              </a:lnSpc>
              <a:spcBef>
                <a:spcPts val="0"/>
              </a:spcBef>
              <a:buNone/>
            </a:pPr>
            <a:r>
              <a:rPr lang="en-US" dirty="0" smtClean="0"/>
              <a:t>   602 N. Fifth Street</a:t>
            </a:r>
          </a:p>
          <a:p>
            <a:pPr algn="just">
              <a:lnSpc>
                <a:spcPct val="90000"/>
              </a:lnSpc>
              <a:spcBef>
                <a:spcPts val="0"/>
              </a:spcBef>
              <a:buNone/>
            </a:pPr>
            <a:r>
              <a:rPr lang="en-US" dirty="0" smtClean="0"/>
              <a:t>	Baton Rouge, LA 70802</a:t>
            </a:r>
          </a:p>
          <a:p>
            <a:pPr algn="just">
              <a:lnSpc>
                <a:spcPct val="90000"/>
              </a:lnSpc>
              <a:spcBef>
                <a:spcPts val="0"/>
              </a:spcBef>
              <a:buNone/>
            </a:pPr>
            <a:r>
              <a:rPr lang="en-US" dirty="0" smtClean="0"/>
              <a:t>	225.219.3181</a:t>
            </a:r>
          </a:p>
          <a:p>
            <a:pPr algn="just">
              <a:lnSpc>
                <a:spcPct val="90000"/>
              </a:lnSpc>
              <a:spcBef>
                <a:spcPts val="0"/>
              </a:spcBef>
              <a:buNone/>
            </a:pPr>
            <a:r>
              <a:rPr lang="en-US" dirty="0" smtClean="0"/>
              <a:t>	</a:t>
            </a:r>
          </a:p>
          <a:p>
            <a:pPr algn="just">
              <a:lnSpc>
                <a:spcPct val="90000"/>
              </a:lnSpc>
              <a:spcBef>
                <a:spcPts val="0"/>
              </a:spcBef>
              <a:buNone/>
            </a:pPr>
            <a:r>
              <a:rPr lang="en-US" dirty="0" smtClean="0"/>
              <a:t>	Customer Service Center</a:t>
            </a:r>
          </a:p>
          <a:p>
            <a:pPr algn="just">
              <a:lnSpc>
                <a:spcPct val="90000"/>
              </a:lnSpc>
              <a:spcBef>
                <a:spcPts val="0"/>
              </a:spcBef>
              <a:buNone/>
            </a:pPr>
            <a:r>
              <a:rPr lang="en-US" dirty="0" smtClean="0"/>
              <a:t>	225-219-LDEQ (5337) </a:t>
            </a:r>
          </a:p>
          <a:p>
            <a:pPr algn="just">
              <a:lnSpc>
                <a:spcPct val="90000"/>
              </a:lnSpc>
              <a:spcBef>
                <a:spcPts val="0"/>
              </a:spcBef>
              <a:buNone/>
            </a:pPr>
            <a:r>
              <a:rPr lang="en-US" dirty="0" smtClean="0"/>
              <a:t>	Toll Free 1-866-896-LDEQ (5337) </a:t>
            </a:r>
          </a:p>
          <a:p>
            <a:pPr algn="just">
              <a:lnSpc>
                <a:spcPct val="90000"/>
              </a:lnSpc>
              <a:spcBef>
                <a:spcPts val="0"/>
              </a:spcBef>
              <a:buNone/>
            </a:pPr>
            <a:r>
              <a:rPr lang="en-US" dirty="0" smtClean="0"/>
              <a:t>	Hours 8-4:30 M-F</a:t>
            </a:r>
          </a:p>
          <a:p>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304800"/>
            <a:ext cx="7772400" cy="1143000"/>
          </a:xfrm>
          <a:prstGeom prst="rect">
            <a:avLst/>
          </a:prstGeom>
        </p:spPr>
        <p:txBody>
          <a:bodyPr>
            <a:noAutofit/>
          </a:bodyPr>
          <a:lstStyle/>
          <a:p>
            <a:pPr algn="ctr" fontAlgn="auto">
              <a:spcAft>
                <a:spcPts val="0"/>
              </a:spcAft>
              <a:defRPr/>
            </a:pPr>
            <a:r>
              <a:rPr lang="en-US" sz="4000" b="1" dirty="0" smtClean="0">
                <a:latin typeface="+mj-lt"/>
              </a:rPr>
              <a:t>Speaker Contact Information </a:t>
            </a:r>
            <a:r>
              <a:rPr lang="en-US" sz="4000" b="1" dirty="0">
                <a:latin typeface="+mj-lt"/>
                <a:ea typeface="+mj-ea"/>
                <a:cs typeface="+mj-cs"/>
              </a:rPr>
              <a:t/>
            </a:r>
            <a:br>
              <a:rPr lang="en-US" sz="4000" b="1" dirty="0">
                <a:latin typeface="+mj-lt"/>
                <a:ea typeface="+mj-ea"/>
                <a:cs typeface="+mj-cs"/>
              </a:rPr>
            </a:br>
            <a:endParaRPr lang="en-US" sz="4000" b="1" dirty="0">
              <a:latin typeface="+mj-lt"/>
              <a:ea typeface="+mj-ea"/>
              <a:cs typeface="+mj-cs"/>
            </a:endParaRPr>
          </a:p>
        </p:txBody>
      </p:sp>
      <p:sp>
        <p:nvSpPr>
          <p:cNvPr id="22531" name="Content Placeholder 3"/>
          <p:cNvSpPr>
            <a:spLocks noGrp="1"/>
          </p:cNvSpPr>
          <p:nvPr>
            <p:ph idx="1"/>
          </p:nvPr>
        </p:nvSpPr>
        <p:spPr>
          <a:xfrm>
            <a:off x="381000" y="1295400"/>
            <a:ext cx="8229600" cy="4525963"/>
          </a:xfrm>
        </p:spPr>
        <p:txBody>
          <a:bodyPr>
            <a:normAutofit fontScale="92500" lnSpcReduction="20000"/>
          </a:bodyPr>
          <a:lstStyle/>
          <a:p>
            <a:pPr marL="0" indent="0" defTabSz="173038">
              <a:lnSpc>
                <a:spcPct val="110000"/>
              </a:lnSpc>
              <a:spcBef>
                <a:spcPts val="0"/>
              </a:spcBef>
              <a:buNone/>
            </a:pPr>
            <a:r>
              <a:rPr lang="en-US" dirty="0" smtClean="0"/>
              <a:t>Corey Gautreaux</a:t>
            </a:r>
          </a:p>
          <a:p>
            <a:pPr marL="0" indent="0" defTabSz="173038">
              <a:lnSpc>
                <a:spcPct val="110000"/>
              </a:lnSpc>
              <a:spcBef>
                <a:spcPts val="0"/>
              </a:spcBef>
              <a:buNone/>
            </a:pPr>
            <a:r>
              <a:rPr lang="en-US" dirty="0" smtClean="0"/>
              <a:t>Environmental Scientist III</a:t>
            </a:r>
          </a:p>
          <a:p>
            <a:pPr marL="0" indent="0" defTabSz="173038">
              <a:lnSpc>
                <a:spcPct val="110000"/>
              </a:lnSpc>
              <a:spcBef>
                <a:spcPts val="0"/>
              </a:spcBef>
              <a:buNone/>
            </a:pPr>
            <a:r>
              <a:rPr lang="en-US" dirty="0" smtClean="0"/>
              <a:t>225.219.3601</a:t>
            </a:r>
          </a:p>
          <a:p>
            <a:pPr marL="0" indent="0" defTabSz="173038">
              <a:lnSpc>
                <a:spcPct val="110000"/>
              </a:lnSpc>
              <a:spcBef>
                <a:spcPts val="0"/>
              </a:spcBef>
              <a:buNone/>
            </a:pPr>
            <a:r>
              <a:rPr lang="en-US" dirty="0" smtClean="0">
                <a:hlinkClick r:id="rId2"/>
              </a:rPr>
              <a:t>Corey.Gautreaux@la.gov</a:t>
            </a:r>
            <a:r>
              <a:rPr lang="en-US" dirty="0" smtClean="0"/>
              <a:t> </a:t>
            </a:r>
          </a:p>
          <a:p>
            <a:pPr marL="0" indent="0">
              <a:lnSpc>
                <a:spcPct val="110000"/>
              </a:lnSpc>
              <a:buNone/>
            </a:pPr>
            <a:endParaRPr lang="en-US" dirty="0" smtClean="0"/>
          </a:p>
          <a:p>
            <a:pPr marL="0" indent="0">
              <a:lnSpc>
                <a:spcPct val="110000"/>
              </a:lnSpc>
              <a:buNone/>
            </a:pPr>
            <a:r>
              <a:rPr lang="en-US" dirty="0" smtClean="0"/>
              <a:t>Dustin Duhon</a:t>
            </a:r>
          </a:p>
          <a:p>
            <a:pPr marL="0" indent="0">
              <a:lnSpc>
                <a:spcPct val="110000"/>
              </a:lnSpc>
              <a:buNone/>
            </a:pPr>
            <a:r>
              <a:rPr lang="en-US" dirty="0" smtClean="0"/>
              <a:t>Environmental Scientist Supervisor</a:t>
            </a:r>
          </a:p>
          <a:p>
            <a:pPr marL="0" indent="0">
              <a:lnSpc>
                <a:spcPct val="110000"/>
              </a:lnSpc>
              <a:buNone/>
            </a:pPr>
            <a:r>
              <a:rPr lang="en-US" dirty="0" smtClean="0"/>
              <a:t>225.219.3397</a:t>
            </a:r>
          </a:p>
          <a:p>
            <a:pPr marL="0" indent="0">
              <a:lnSpc>
                <a:spcPct val="110000"/>
              </a:lnSpc>
              <a:buNone/>
            </a:pPr>
            <a:r>
              <a:rPr lang="en-US" dirty="0" smtClean="0">
                <a:hlinkClick r:id="rId3"/>
              </a:rPr>
              <a:t>Dustin.Duhon@la.gov</a:t>
            </a:r>
            <a:endParaRPr lang="en-US" dirty="0" smtClean="0"/>
          </a:p>
          <a:p>
            <a:pPr marL="0" indent="0">
              <a:buNone/>
            </a:pPr>
            <a:endParaRPr lang="en-US" dirty="0" smtClean="0">
              <a:solidFill>
                <a:schemeClr val="accent4"/>
              </a:solidFill>
            </a:endParaRPr>
          </a:p>
          <a:p>
            <a:endParaRPr lang="en-US" dirty="0" smtClean="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3124200"/>
            <a:ext cx="9144000" cy="2590800"/>
          </a:xfrm>
          <a:prstGeom prst="rect">
            <a:avLst/>
          </a:prstGeom>
        </p:spPr>
        <p:txBody>
          <a:bodyPr>
            <a:normAutofit fontScale="90000" lnSpcReduction="10000"/>
          </a:bodyPr>
          <a:lstStyle/>
          <a:p>
            <a:pPr algn="ctr" fontAlgn="auto">
              <a:spcAft>
                <a:spcPts val="0"/>
              </a:spcAft>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a typeface="+mj-ea"/>
                <a:cs typeface="+mj-cs"/>
              </a:rPr>
              <a:t/>
            </a:r>
            <a:b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a typeface="+mj-ea"/>
                <a:cs typeface="+mj-cs"/>
              </a:rPr>
            </a:br>
            <a:r>
              <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Yvonne Baker, Tom Killeen, </a:t>
            </a:r>
          </a:p>
          <a:p>
            <a:pPr algn="ctr" fontAlgn="auto">
              <a:spcAft>
                <a:spcPts val="0"/>
              </a:spcAft>
              <a:defRPr/>
            </a:pPr>
            <a:r>
              <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Bruce Fielding, and Kim Corts</a:t>
            </a:r>
          </a:p>
          <a:p>
            <a:pPr algn="ctr" fontAlgn="auto">
              <a:spcAft>
                <a:spcPts val="0"/>
              </a:spcAft>
              <a:defRPr/>
            </a:pPr>
            <a:endParaRPr lang="en-US" sz="3600" dirty="0" smtClean="0">
              <a:ln w="12700">
                <a:solidFill>
                  <a:schemeClr val="tx2">
                    <a:satMod val="155000"/>
                  </a:schemeClr>
                </a:solidFill>
                <a:prstDash val="solid"/>
              </a:ln>
              <a:solidFill>
                <a:schemeClr val="accent1">
                  <a:lumMod val="50000"/>
                </a:schemeClr>
              </a:solidFill>
            </a:endParaRPr>
          </a:p>
          <a:p>
            <a:pPr algn="ctr" fontAlgn="auto">
              <a:spcAft>
                <a:spcPts val="0"/>
              </a:spcAft>
              <a:defRPr/>
            </a:pPr>
            <a:r>
              <a:rPr lang="en-US" sz="2900" dirty="0" smtClean="0">
                <a:ln w="12700">
                  <a:solidFill>
                    <a:schemeClr val="tx2">
                      <a:satMod val="155000"/>
                    </a:schemeClr>
                  </a:solidFill>
                  <a:prstDash val="solid"/>
                </a:ln>
                <a:solidFill>
                  <a:schemeClr val="accent1">
                    <a:lumMod val="50000"/>
                  </a:schemeClr>
                </a:solidFill>
              </a:rPr>
              <a:t>Water Permits Division</a:t>
            </a:r>
          </a:p>
          <a:p>
            <a:pPr algn="ctr">
              <a:defRPr/>
            </a:pPr>
            <a:r>
              <a:rPr lang="en-US" sz="2900" dirty="0" smtClean="0">
                <a:ln w="12700">
                  <a:solidFill>
                    <a:schemeClr val="tx2">
                      <a:satMod val="155000"/>
                    </a:schemeClr>
                  </a:solidFill>
                  <a:prstDash val="solid"/>
                </a:ln>
                <a:solidFill>
                  <a:schemeClr val="accent1">
                    <a:lumMod val="50000"/>
                  </a:schemeClr>
                </a:solidFill>
              </a:rPr>
              <a:t>Louisiana Department of Environmental Quality</a:t>
            </a:r>
          </a:p>
          <a:p>
            <a:pPr algn="ctr" fontAlgn="auto">
              <a:spcAft>
                <a:spcPts val="0"/>
              </a:spcAft>
              <a:defRPr/>
            </a:pPr>
            <a:endPar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4" name="Title 1"/>
          <p:cNvSpPr txBox="1">
            <a:spLocks/>
          </p:cNvSpPr>
          <p:nvPr/>
        </p:nvSpPr>
        <p:spPr>
          <a:xfrm>
            <a:off x="533400" y="1371600"/>
            <a:ext cx="7391400" cy="2057400"/>
          </a:xfrm>
          <a:prstGeom prst="rect">
            <a:avLst/>
          </a:prstGeom>
        </p:spPr>
        <p:txBody>
          <a:bodyPr anchor="ctr">
            <a:normAutofit fontScale="60000" lnSpcReduction="20000"/>
          </a:bodyPr>
          <a:lstStyle/>
          <a:p>
            <a:pPr algn="ctr" fontAlgn="auto">
              <a:spcAft>
                <a:spcPts val="0"/>
              </a:spcAft>
              <a:defRPr/>
            </a:pPr>
            <a:r>
              <a:rPr lang="en-US" sz="4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j-lt"/>
                <a:ea typeface="+mj-ea"/>
                <a:cs typeface="+mj-cs"/>
              </a:rPr>
              <a:t/>
            </a:r>
            <a:br>
              <a:rPr lang="en-US" sz="4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j-lt"/>
                <a:ea typeface="+mj-ea"/>
                <a:cs typeface="+mj-cs"/>
              </a:rPr>
            </a:br>
            <a:r>
              <a:rPr lang="en-US" sz="16000" b="1" dirty="0">
                <a:ln w="12700">
                  <a:solidFill>
                    <a:schemeClr val="accent3">
                      <a:lumMod val="50000"/>
                    </a:schemeClr>
                  </a:solidFill>
                  <a:prstDash val="solid"/>
                </a:ln>
                <a:solidFill>
                  <a:schemeClr val="accent3">
                    <a:lumMod val="50000"/>
                  </a:schemeClr>
                </a:solidFill>
                <a:effectLst>
                  <a:outerShdw blurRad="41275" dist="20320" dir="1800000" algn="tl" rotWithShape="0">
                    <a:srgbClr val="000000">
                      <a:alpha val="40000"/>
                    </a:srgbClr>
                  </a:outerShdw>
                </a:effectLst>
                <a:latin typeface="+mj-lt"/>
                <a:ea typeface="+mj-ea"/>
                <a:cs typeface="+mj-cs"/>
              </a:rPr>
              <a:t> </a:t>
            </a:r>
            <a:r>
              <a:rPr lang="en-US" sz="12800" b="1" dirty="0" smtClean="0">
                <a:ln w="12700">
                  <a:solidFill>
                    <a:schemeClr val="accent3">
                      <a:lumMod val="50000"/>
                    </a:schemeClr>
                  </a:solidFill>
                  <a:prstDash val="solid"/>
                </a:ln>
                <a:solidFill>
                  <a:srgbClr val="336600"/>
                </a:solidFill>
                <a:effectLst>
                  <a:outerShdw blurRad="41275" dist="20320" dir="1800000" algn="tl" rotWithShape="0">
                    <a:srgbClr val="000000">
                      <a:alpha val="40000"/>
                    </a:srgbClr>
                  </a:outerShdw>
                </a:effectLst>
                <a:latin typeface="+mj-lt"/>
                <a:ea typeface="+mj-ea"/>
                <a:cs typeface="+mj-cs"/>
              </a:rPr>
              <a:t>Water Permits</a:t>
            </a:r>
            <a:endParaRPr lang="en-US" sz="75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mj-lt"/>
              <a:ea typeface="+mj-ea"/>
              <a:cs typeface="+mj-cs"/>
            </a:endParaRPr>
          </a:p>
          <a:p>
            <a:pPr algn="ctr" fontAlgn="auto">
              <a:spcAft>
                <a:spcPts val="0"/>
              </a:spcAft>
              <a:defRPr/>
            </a:pPr>
            <a:r>
              <a:rPr lang="en-US" sz="2700" dirty="0">
                <a:latin typeface="+mj-lt"/>
                <a:ea typeface="+mj-ea"/>
                <a:cs typeface="+mj-cs"/>
              </a:rPr>
              <a:t/>
            </a:r>
            <a:br>
              <a:rPr lang="en-US" sz="2700" dirty="0">
                <a:latin typeface="+mj-lt"/>
                <a:ea typeface="+mj-ea"/>
                <a:cs typeface="+mj-cs"/>
              </a:rPr>
            </a:br>
            <a:endParaRPr lang="en-US" sz="27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4800"/>
            <a:ext cx="7620000" cy="1200329"/>
          </a:xfrm>
          <a:prstGeom prst="rect">
            <a:avLst/>
          </a:prstGeom>
          <a:noFill/>
        </p:spPr>
        <p:txBody>
          <a:bodyPr wrap="square" rtlCol="0">
            <a:spAutoFit/>
          </a:bodyPr>
          <a:lstStyle/>
          <a:p>
            <a:pPr algn="ctr"/>
            <a:r>
              <a:rPr lang="en-US" sz="3600" b="1" dirty="0" smtClean="0">
                <a:latin typeface="+mj-lt"/>
              </a:rPr>
              <a:t>Office Organizational Chart</a:t>
            </a:r>
          </a:p>
          <a:p>
            <a:endParaRPr lang="en-US" sz="3600" b="1" dirty="0">
              <a:solidFill>
                <a:schemeClr val="bg1">
                  <a:lumMod val="50000"/>
                </a:schemeClr>
              </a:solidFill>
              <a:latin typeface="Impact" pitchFamily="34" charset="0"/>
            </a:endParaRPr>
          </a:p>
        </p:txBody>
      </p:sp>
      <p:grpSp>
        <p:nvGrpSpPr>
          <p:cNvPr id="2" name="Group 15"/>
          <p:cNvGrpSpPr/>
          <p:nvPr/>
        </p:nvGrpSpPr>
        <p:grpSpPr>
          <a:xfrm>
            <a:off x="152400" y="1143000"/>
            <a:ext cx="8991600" cy="5181600"/>
            <a:chOff x="152400" y="1143000"/>
            <a:chExt cx="8991600" cy="5181600"/>
          </a:xfrm>
        </p:grpSpPr>
        <p:graphicFrame>
          <p:nvGraphicFramePr>
            <p:cNvPr id="5" name="Diagram 4"/>
            <p:cNvGraphicFramePr/>
            <p:nvPr/>
          </p:nvGraphicFramePr>
          <p:xfrm>
            <a:off x="228600" y="1676400"/>
            <a:ext cx="2057400"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2514600" y="1676400"/>
            <a:ext cx="1981200" cy="2819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a:off x="4724400" y="1676400"/>
            <a:ext cx="2057400" cy="4648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Diagram 8"/>
            <p:cNvGraphicFramePr/>
            <p:nvPr/>
          </p:nvGraphicFramePr>
          <p:xfrm>
            <a:off x="7010400" y="1752600"/>
            <a:ext cx="2133600" cy="3962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0" name="TextBox 9"/>
            <p:cNvSpPr txBox="1"/>
            <p:nvPr/>
          </p:nvSpPr>
          <p:spPr>
            <a:xfrm>
              <a:off x="152400" y="1143000"/>
              <a:ext cx="2057400" cy="584775"/>
            </a:xfrm>
            <a:prstGeom prst="rect">
              <a:avLst/>
            </a:prstGeom>
            <a:noFill/>
          </p:spPr>
          <p:txBody>
            <a:bodyPr wrap="square" rtlCol="0">
              <a:spAutoFit/>
            </a:bodyPr>
            <a:lstStyle/>
            <a:p>
              <a:r>
                <a:rPr lang="en-US" sz="1600" dirty="0" smtClean="0">
                  <a:solidFill>
                    <a:schemeClr val="bg1">
                      <a:lumMod val="50000"/>
                    </a:schemeClr>
                  </a:solidFill>
                  <a:latin typeface="Impact" pitchFamily="34" charset="0"/>
                </a:rPr>
                <a:t>ENVIRONMENTAL </a:t>
              </a:r>
            </a:p>
            <a:p>
              <a:r>
                <a:rPr lang="en-US" sz="1600" dirty="0" smtClean="0">
                  <a:solidFill>
                    <a:srgbClr val="002060"/>
                  </a:solidFill>
                  <a:latin typeface="Impact" pitchFamily="34" charset="0"/>
                </a:rPr>
                <a:t>SERVICES</a:t>
              </a:r>
              <a:endParaRPr lang="en-US" sz="2400" dirty="0">
                <a:solidFill>
                  <a:srgbClr val="002060"/>
                </a:solidFill>
                <a:latin typeface="Impact" pitchFamily="34" charset="0"/>
              </a:endParaRPr>
            </a:p>
          </p:txBody>
        </p:sp>
        <p:sp>
          <p:nvSpPr>
            <p:cNvPr id="11" name="TextBox 10"/>
            <p:cNvSpPr txBox="1"/>
            <p:nvPr/>
          </p:nvSpPr>
          <p:spPr>
            <a:xfrm>
              <a:off x="2362200" y="1143000"/>
              <a:ext cx="2057400" cy="584775"/>
            </a:xfrm>
            <a:prstGeom prst="rect">
              <a:avLst/>
            </a:prstGeom>
            <a:noFill/>
          </p:spPr>
          <p:txBody>
            <a:bodyPr wrap="square" rtlCol="0">
              <a:spAutoFit/>
            </a:bodyPr>
            <a:lstStyle/>
            <a:p>
              <a:r>
                <a:rPr lang="en-US" sz="1600" dirty="0" smtClean="0">
                  <a:solidFill>
                    <a:schemeClr val="bg1">
                      <a:lumMod val="50000"/>
                    </a:schemeClr>
                  </a:solidFill>
                  <a:latin typeface="Impact" pitchFamily="34" charset="0"/>
                </a:rPr>
                <a:t>ENVIRONMENTAL </a:t>
              </a:r>
            </a:p>
            <a:p>
              <a:r>
                <a:rPr lang="en-US" sz="1600" dirty="0" smtClean="0">
                  <a:solidFill>
                    <a:srgbClr val="002060"/>
                  </a:solidFill>
                  <a:latin typeface="Impact" pitchFamily="34" charset="0"/>
                </a:rPr>
                <a:t>COMPLIANCE</a:t>
              </a:r>
              <a:endParaRPr lang="en-US" sz="2400" dirty="0">
                <a:solidFill>
                  <a:srgbClr val="002060"/>
                </a:solidFill>
                <a:latin typeface="Impact" pitchFamily="34" charset="0"/>
              </a:endParaRPr>
            </a:p>
          </p:txBody>
        </p:sp>
        <p:sp>
          <p:nvSpPr>
            <p:cNvPr id="12" name="TextBox 11"/>
            <p:cNvSpPr txBox="1"/>
            <p:nvPr/>
          </p:nvSpPr>
          <p:spPr>
            <a:xfrm>
              <a:off x="4648200" y="1143000"/>
              <a:ext cx="2057400" cy="584775"/>
            </a:xfrm>
            <a:prstGeom prst="rect">
              <a:avLst/>
            </a:prstGeom>
            <a:noFill/>
          </p:spPr>
          <p:txBody>
            <a:bodyPr wrap="square" rtlCol="0">
              <a:spAutoFit/>
            </a:bodyPr>
            <a:lstStyle/>
            <a:p>
              <a:r>
                <a:rPr lang="en-US" sz="1600" dirty="0" smtClean="0">
                  <a:solidFill>
                    <a:schemeClr val="bg1">
                      <a:lumMod val="50000"/>
                    </a:schemeClr>
                  </a:solidFill>
                  <a:latin typeface="Impact" pitchFamily="34" charset="0"/>
                </a:rPr>
                <a:t>ENVIRONMENTAL </a:t>
              </a:r>
            </a:p>
            <a:p>
              <a:r>
                <a:rPr lang="en-US" sz="1600" dirty="0" smtClean="0">
                  <a:solidFill>
                    <a:srgbClr val="002060"/>
                  </a:solidFill>
                  <a:latin typeface="Impact" pitchFamily="34" charset="0"/>
                </a:rPr>
                <a:t>ASSESSMENT</a:t>
              </a:r>
              <a:endParaRPr lang="en-US" sz="2400" dirty="0">
                <a:solidFill>
                  <a:srgbClr val="002060"/>
                </a:solidFill>
                <a:latin typeface="Impact" pitchFamily="34" charset="0"/>
              </a:endParaRPr>
            </a:p>
          </p:txBody>
        </p:sp>
        <p:sp>
          <p:nvSpPr>
            <p:cNvPr id="13" name="TextBox 12"/>
            <p:cNvSpPr txBox="1"/>
            <p:nvPr/>
          </p:nvSpPr>
          <p:spPr>
            <a:xfrm>
              <a:off x="6858000" y="1219200"/>
              <a:ext cx="2057400" cy="338554"/>
            </a:xfrm>
            <a:prstGeom prst="rect">
              <a:avLst/>
            </a:prstGeom>
            <a:noFill/>
          </p:spPr>
          <p:txBody>
            <a:bodyPr wrap="square" rtlCol="0">
              <a:spAutoFit/>
            </a:bodyPr>
            <a:lstStyle/>
            <a:p>
              <a:r>
                <a:rPr lang="en-US" sz="1600" dirty="0" smtClean="0">
                  <a:solidFill>
                    <a:srgbClr val="002060"/>
                  </a:solidFill>
                  <a:latin typeface="Impact" pitchFamily="34" charset="0"/>
                </a:rPr>
                <a:t>SECRETARY</a:t>
              </a:r>
              <a:endParaRPr lang="en-US" sz="1600" dirty="0">
                <a:solidFill>
                  <a:srgbClr val="002060"/>
                </a:solidFill>
                <a:latin typeface="Impact" pitchFamily="34" charset="0"/>
              </a:endParaRPr>
            </a:p>
          </p:txBody>
        </p:sp>
      </p:gr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normAutofit/>
          </a:bodyPr>
          <a:lstStyle/>
          <a:p>
            <a:pPr eaLnBrk="1" hangingPunct="1"/>
            <a:r>
              <a:rPr lang="en-US" sz="3600" b="1" u="sng" dirty="0" smtClean="0">
                <a:cs typeface="Arial" charset="0"/>
              </a:rPr>
              <a:t>LPDES</a:t>
            </a:r>
            <a:r>
              <a:rPr lang="en-US" sz="3600" b="1" dirty="0" smtClean="0">
                <a:cs typeface="Arial" charset="0"/>
              </a:rPr>
              <a:t> PERMITS PROGRAM	</a:t>
            </a:r>
          </a:p>
        </p:txBody>
      </p:sp>
      <p:sp>
        <p:nvSpPr>
          <p:cNvPr id="3076" name="Content Placeholder 2"/>
          <p:cNvSpPr txBox="1">
            <a:spLocks/>
          </p:cNvSpPr>
          <p:nvPr/>
        </p:nvSpPr>
        <p:spPr bwMode="auto">
          <a:xfrm>
            <a:off x="457200" y="1600200"/>
            <a:ext cx="8229600" cy="4525963"/>
          </a:xfrm>
          <a:prstGeom prst="rect">
            <a:avLst/>
          </a:prstGeom>
          <a:noFill/>
          <a:ln w="9525">
            <a:noFill/>
            <a:miter lim="800000"/>
            <a:headEnd/>
            <a:tailEnd/>
          </a:ln>
        </p:spPr>
        <p:txBody>
          <a:bodyPr/>
          <a:lstStyle/>
          <a:p>
            <a:pPr marL="4763" indent="-4763" algn="just">
              <a:spcBef>
                <a:spcPct val="20000"/>
              </a:spcBef>
              <a:buFont typeface="Arial" charset="0"/>
              <a:buNone/>
            </a:pPr>
            <a:r>
              <a:rPr lang="en-US" sz="2800" dirty="0">
                <a:cs typeface="Arial" charset="0"/>
              </a:rPr>
              <a:t>The state water discharge permit program is </a:t>
            </a:r>
            <a:r>
              <a:rPr lang="en-US" sz="2800" dirty="0" smtClean="0">
                <a:cs typeface="Arial" charset="0"/>
              </a:rPr>
              <a:t>called </a:t>
            </a:r>
            <a:r>
              <a:rPr lang="en-US" sz="2800" dirty="0">
                <a:cs typeface="Arial" charset="0"/>
              </a:rPr>
              <a:t>the </a:t>
            </a:r>
            <a:r>
              <a:rPr lang="en-US" sz="2800" b="1" u="sng" dirty="0">
                <a:cs typeface="Arial" charset="0"/>
              </a:rPr>
              <a:t>L</a:t>
            </a:r>
            <a:r>
              <a:rPr lang="en-US" sz="2800" b="1" dirty="0">
                <a:cs typeface="Arial" charset="0"/>
              </a:rPr>
              <a:t>ouisiana</a:t>
            </a:r>
            <a:r>
              <a:rPr lang="en-US" sz="2800" dirty="0">
                <a:cs typeface="Arial" charset="0"/>
              </a:rPr>
              <a:t> </a:t>
            </a:r>
            <a:r>
              <a:rPr lang="en-US" sz="2800" b="1" u="sng" dirty="0">
                <a:cs typeface="Arial" charset="0"/>
              </a:rPr>
              <a:t>P</a:t>
            </a:r>
            <a:r>
              <a:rPr lang="en-US" sz="2800" b="1" dirty="0">
                <a:cs typeface="Arial" charset="0"/>
              </a:rPr>
              <a:t>ollutant</a:t>
            </a:r>
            <a:r>
              <a:rPr lang="en-US" sz="2800" dirty="0">
                <a:cs typeface="Arial" charset="0"/>
              </a:rPr>
              <a:t> </a:t>
            </a:r>
            <a:r>
              <a:rPr lang="en-US" sz="2800" b="1" u="sng" dirty="0">
                <a:cs typeface="Arial" charset="0"/>
              </a:rPr>
              <a:t>D</a:t>
            </a:r>
            <a:r>
              <a:rPr lang="en-US" sz="2800" b="1" dirty="0">
                <a:cs typeface="Arial" charset="0"/>
              </a:rPr>
              <a:t>ischarge</a:t>
            </a:r>
            <a:r>
              <a:rPr lang="en-US" sz="2800" dirty="0">
                <a:cs typeface="Arial" charset="0"/>
              </a:rPr>
              <a:t> </a:t>
            </a:r>
            <a:r>
              <a:rPr lang="en-US" sz="2800" b="1" u="sng" dirty="0">
                <a:cs typeface="Arial" charset="0"/>
              </a:rPr>
              <a:t>E</a:t>
            </a:r>
            <a:r>
              <a:rPr lang="en-US" sz="2800" b="1" dirty="0">
                <a:cs typeface="Arial" charset="0"/>
              </a:rPr>
              <a:t>limination</a:t>
            </a:r>
            <a:r>
              <a:rPr lang="en-US" sz="2800" dirty="0">
                <a:cs typeface="Arial" charset="0"/>
              </a:rPr>
              <a:t> </a:t>
            </a:r>
            <a:r>
              <a:rPr lang="en-US" sz="2800" b="1" u="sng" dirty="0">
                <a:cs typeface="Arial" charset="0"/>
              </a:rPr>
              <a:t>S</a:t>
            </a:r>
            <a:r>
              <a:rPr lang="en-US" sz="2800" b="1" dirty="0">
                <a:cs typeface="Arial" charset="0"/>
              </a:rPr>
              <a:t>ystem</a:t>
            </a:r>
            <a:r>
              <a:rPr lang="en-US" sz="2800" dirty="0">
                <a:cs typeface="Arial" charset="0"/>
              </a:rPr>
              <a:t> (</a:t>
            </a:r>
            <a:r>
              <a:rPr lang="en-US" sz="2800" b="1" dirty="0">
                <a:cs typeface="Arial" charset="0"/>
              </a:rPr>
              <a:t>LPDES</a:t>
            </a:r>
            <a:r>
              <a:rPr lang="en-US" sz="2800" dirty="0">
                <a:cs typeface="Arial" charset="0"/>
              </a:rPr>
              <a:t>)</a:t>
            </a:r>
          </a:p>
          <a:p>
            <a:pPr marL="342900" indent="-342900">
              <a:spcBef>
                <a:spcPct val="20000"/>
              </a:spcBef>
              <a:buFont typeface="Arial" charset="0"/>
              <a:buNone/>
            </a:pPr>
            <a:endParaRPr lang="en-US" sz="2800" dirty="0">
              <a:cs typeface="Arial" charset="0"/>
            </a:endParaRPr>
          </a:p>
          <a:p>
            <a:pPr marL="4763" indent="-4763" algn="just">
              <a:spcBef>
                <a:spcPct val="20000"/>
              </a:spcBef>
              <a:buFont typeface="Arial" charset="0"/>
              <a:buNone/>
            </a:pPr>
            <a:r>
              <a:rPr lang="en-US" sz="2800" dirty="0">
                <a:cs typeface="Arial" charset="0"/>
              </a:rPr>
              <a:t>LA has authority to implement the Federal (EPA) water permit program called the </a:t>
            </a:r>
            <a:r>
              <a:rPr lang="en-US" sz="2800" b="1" u="sng" dirty="0">
                <a:cs typeface="Arial" charset="0"/>
              </a:rPr>
              <a:t>N</a:t>
            </a:r>
            <a:r>
              <a:rPr lang="en-US" sz="2800" b="1" dirty="0">
                <a:cs typeface="Arial" charset="0"/>
              </a:rPr>
              <a:t>ational</a:t>
            </a:r>
            <a:r>
              <a:rPr lang="en-US" sz="2800" dirty="0">
                <a:cs typeface="Arial" charset="0"/>
              </a:rPr>
              <a:t> </a:t>
            </a:r>
            <a:r>
              <a:rPr lang="en-US" sz="2800" b="1" u="sng" dirty="0">
                <a:cs typeface="Arial" charset="0"/>
              </a:rPr>
              <a:t>P</a:t>
            </a:r>
            <a:r>
              <a:rPr lang="en-US" sz="2800" b="1" dirty="0">
                <a:cs typeface="Arial" charset="0"/>
              </a:rPr>
              <a:t>ollutant</a:t>
            </a:r>
            <a:r>
              <a:rPr lang="en-US" sz="2800" dirty="0">
                <a:cs typeface="Arial" charset="0"/>
              </a:rPr>
              <a:t> </a:t>
            </a:r>
            <a:r>
              <a:rPr lang="en-US" sz="2800" b="1" u="sng" dirty="0">
                <a:cs typeface="Arial" charset="0"/>
              </a:rPr>
              <a:t>D</a:t>
            </a:r>
            <a:r>
              <a:rPr lang="en-US" sz="2800" b="1" dirty="0">
                <a:cs typeface="Arial" charset="0"/>
              </a:rPr>
              <a:t>ischarge</a:t>
            </a:r>
            <a:r>
              <a:rPr lang="en-US" sz="2800" dirty="0">
                <a:cs typeface="Arial" charset="0"/>
              </a:rPr>
              <a:t> </a:t>
            </a:r>
            <a:r>
              <a:rPr lang="en-US" sz="2800" b="1" u="sng" dirty="0">
                <a:cs typeface="Arial" charset="0"/>
              </a:rPr>
              <a:t>E</a:t>
            </a:r>
            <a:r>
              <a:rPr lang="en-US" sz="2800" b="1" dirty="0">
                <a:cs typeface="Arial" charset="0"/>
              </a:rPr>
              <a:t>limination</a:t>
            </a:r>
            <a:r>
              <a:rPr lang="en-US" sz="2800" dirty="0">
                <a:cs typeface="Arial" charset="0"/>
              </a:rPr>
              <a:t> </a:t>
            </a:r>
            <a:r>
              <a:rPr lang="en-US" sz="2800" b="1" u="sng" dirty="0">
                <a:cs typeface="Arial" charset="0"/>
              </a:rPr>
              <a:t>S</a:t>
            </a:r>
            <a:r>
              <a:rPr lang="en-US" sz="2800" b="1" dirty="0">
                <a:cs typeface="Arial" charset="0"/>
              </a:rPr>
              <a:t>ystem</a:t>
            </a:r>
            <a:r>
              <a:rPr lang="en-US" sz="2800" dirty="0">
                <a:cs typeface="Arial" charset="0"/>
              </a:rPr>
              <a:t> (</a:t>
            </a:r>
            <a:r>
              <a:rPr lang="en-US" sz="2800" b="1" dirty="0">
                <a:cs typeface="Arial" charset="0"/>
              </a:rPr>
              <a:t>NPDES</a:t>
            </a:r>
            <a:r>
              <a:rPr lang="en-US" sz="2800" dirty="0">
                <a:cs typeface="Arial" charset="0"/>
              </a:rPr>
              <a:t>)</a:t>
            </a:r>
          </a:p>
          <a:p>
            <a:pPr marL="342900" indent="-342900">
              <a:spcBef>
                <a:spcPct val="20000"/>
              </a:spcBef>
              <a:buFont typeface="Arial" charset="0"/>
              <a:buNone/>
            </a:pPr>
            <a:endParaRPr lang="en-US" sz="2800" dirty="0">
              <a:cs typeface="Arial" charset="0"/>
            </a:endParaRPr>
          </a:p>
          <a:p>
            <a:pPr marL="342900" indent="-342900">
              <a:spcBef>
                <a:spcPct val="20000"/>
              </a:spcBef>
              <a:buFont typeface="Arial" charset="0"/>
              <a:buNone/>
            </a:pPr>
            <a:endParaRPr lang="en-US" sz="2800" dirty="0">
              <a:cs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Air Permits Role </a:t>
            </a:r>
            <a:br>
              <a:rPr lang="en-US" b="1" dirty="0" smtClean="0"/>
            </a:br>
            <a:endParaRPr lang="en-US" b="1" dirty="0"/>
          </a:p>
        </p:txBody>
      </p:sp>
      <p:sp>
        <p:nvSpPr>
          <p:cNvPr id="3" name="Content Placeholder 2"/>
          <p:cNvSpPr>
            <a:spLocks noGrp="1"/>
          </p:cNvSpPr>
          <p:nvPr>
            <p:ph idx="1"/>
          </p:nvPr>
        </p:nvSpPr>
        <p:spPr/>
        <p:txBody>
          <a:bodyPr/>
          <a:lstStyle/>
          <a:p>
            <a:r>
              <a:rPr lang="en-US" dirty="0" smtClean="0"/>
              <a:t>Issue air permits</a:t>
            </a:r>
          </a:p>
          <a:p>
            <a:pPr lvl="1"/>
            <a:r>
              <a:rPr lang="en-US" dirty="0" smtClean="0"/>
              <a:t>Shows all applicable operations limits</a:t>
            </a:r>
          </a:p>
          <a:p>
            <a:pPr lvl="1"/>
            <a:r>
              <a:rPr lang="en-US" dirty="0" smtClean="0"/>
              <a:t>Basis for Surveillance Division’s inspections</a:t>
            </a:r>
          </a:p>
          <a:p>
            <a:pPr lvl="1"/>
            <a:r>
              <a:rPr lang="en-US" dirty="0" smtClean="0"/>
              <a:t>Basis for Enforcement Division’s work</a:t>
            </a:r>
          </a:p>
          <a:p>
            <a:r>
              <a:rPr lang="en-US" dirty="0" smtClean="0"/>
              <a:t>Issue other permitting actions</a:t>
            </a:r>
          </a:p>
          <a:p>
            <a:pPr lvl="1"/>
            <a:r>
              <a:rPr lang="en-US" dirty="0" smtClean="0"/>
              <a:t>Variances</a:t>
            </a:r>
          </a:p>
          <a:p>
            <a:pPr lvl="1"/>
            <a:r>
              <a:rPr lang="en-US" dirty="0" smtClean="0"/>
              <a:t>Exemptions</a:t>
            </a:r>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300038"/>
            <a:ext cx="7772400" cy="1143000"/>
          </a:xfrm>
        </p:spPr>
        <p:txBody>
          <a:bodyPr>
            <a:noAutofit/>
          </a:bodyPr>
          <a:lstStyle/>
          <a:p>
            <a:r>
              <a:rPr lang="en-US" sz="3600" b="1" u="sng" dirty="0" smtClean="0">
                <a:cs typeface="Arial" charset="0"/>
              </a:rPr>
              <a:t>N</a:t>
            </a:r>
            <a:r>
              <a:rPr lang="en-US" sz="3600" b="1" dirty="0" smtClean="0">
                <a:cs typeface="Arial" charset="0"/>
              </a:rPr>
              <a:t>ational</a:t>
            </a:r>
            <a:r>
              <a:rPr lang="en-US" sz="3600" dirty="0" smtClean="0">
                <a:cs typeface="Arial" charset="0"/>
              </a:rPr>
              <a:t> </a:t>
            </a:r>
            <a:r>
              <a:rPr lang="en-US" sz="3600" b="1" u="sng" dirty="0" smtClean="0">
                <a:cs typeface="Arial" charset="0"/>
              </a:rPr>
              <a:t>P</a:t>
            </a:r>
            <a:r>
              <a:rPr lang="en-US" sz="3600" b="1" dirty="0" smtClean="0">
                <a:cs typeface="Arial" charset="0"/>
              </a:rPr>
              <a:t>ollutant</a:t>
            </a:r>
            <a:r>
              <a:rPr lang="en-US" sz="3600" dirty="0" smtClean="0">
                <a:cs typeface="Arial" charset="0"/>
              </a:rPr>
              <a:t> </a:t>
            </a:r>
            <a:r>
              <a:rPr lang="en-US" sz="3600" b="1" u="sng" dirty="0" smtClean="0">
                <a:cs typeface="Arial" charset="0"/>
              </a:rPr>
              <a:t>D</a:t>
            </a:r>
            <a:r>
              <a:rPr lang="en-US" sz="3600" b="1" dirty="0" smtClean="0">
                <a:cs typeface="Arial" charset="0"/>
              </a:rPr>
              <a:t>ischarge</a:t>
            </a:r>
            <a:r>
              <a:rPr lang="en-US" sz="3600" dirty="0" smtClean="0">
                <a:cs typeface="Arial" charset="0"/>
              </a:rPr>
              <a:t> </a:t>
            </a:r>
            <a:r>
              <a:rPr lang="en-US" sz="3600" b="1" u="sng" dirty="0" smtClean="0">
                <a:cs typeface="Arial" charset="0"/>
              </a:rPr>
              <a:t>E</a:t>
            </a:r>
            <a:r>
              <a:rPr lang="en-US" sz="3600" b="1" dirty="0" smtClean="0">
                <a:cs typeface="Arial" charset="0"/>
              </a:rPr>
              <a:t>limination</a:t>
            </a:r>
            <a:r>
              <a:rPr lang="en-US" sz="3600" dirty="0" smtClean="0">
                <a:cs typeface="Arial" charset="0"/>
              </a:rPr>
              <a:t> </a:t>
            </a:r>
            <a:r>
              <a:rPr lang="en-US" sz="3600" b="1" u="sng" dirty="0" smtClean="0">
                <a:cs typeface="Arial" charset="0"/>
              </a:rPr>
              <a:t>S</a:t>
            </a:r>
            <a:r>
              <a:rPr lang="en-US" sz="3600" b="1" dirty="0" smtClean="0">
                <a:cs typeface="Arial" charset="0"/>
              </a:rPr>
              <a:t>ystem</a:t>
            </a:r>
            <a:r>
              <a:rPr lang="en-US" sz="3600" dirty="0" smtClean="0">
                <a:cs typeface="Arial" charset="0"/>
              </a:rPr>
              <a:t> (</a:t>
            </a:r>
            <a:r>
              <a:rPr lang="en-US" sz="3600" b="1" dirty="0" smtClean="0">
                <a:cs typeface="Arial" charset="0"/>
              </a:rPr>
              <a:t>NPDES</a:t>
            </a:r>
            <a:r>
              <a:rPr lang="en-US" sz="3600" dirty="0" smtClean="0">
                <a:cs typeface="Arial" charset="0"/>
              </a:rPr>
              <a:t>)</a:t>
            </a:r>
            <a:endParaRPr lang="en-US" sz="3600" dirty="0" smtClean="0"/>
          </a:p>
        </p:txBody>
      </p:sp>
      <p:sp>
        <p:nvSpPr>
          <p:cNvPr id="8195" name="Content Placeholder 2"/>
          <p:cNvSpPr>
            <a:spLocks noGrp="1"/>
          </p:cNvSpPr>
          <p:nvPr>
            <p:ph idx="1"/>
          </p:nvPr>
        </p:nvSpPr>
        <p:spPr/>
        <p:txBody>
          <a:bodyPr/>
          <a:lstStyle/>
          <a:p>
            <a:pPr algn="just"/>
            <a:r>
              <a:rPr lang="en-US" dirty="0" smtClean="0"/>
              <a:t>Requirement of the Federal Clean Water Act</a:t>
            </a:r>
          </a:p>
          <a:p>
            <a:pPr algn="just"/>
            <a:r>
              <a:rPr lang="en-US" dirty="0" smtClean="0"/>
              <a:t>Prior to 1996, in Louisiana, NPDES permits were issued by EPA.</a:t>
            </a:r>
          </a:p>
          <a:p>
            <a:pPr algn="just"/>
            <a:r>
              <a:rPr lang="en-US" dirty="0" smtClean="0"/>
              <a:t>In 1996, permitting authority was transferred to LDEQ under the LPDES program.</a:t>
            </a:r>
          </a:p>
          <a:p>
            <a:pPr algn="just"/>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68300" y="609600"/>
            <a:ext cx="8089900" cy="1143000"/>
          </a:xfrm>
        </p:spPr>
        <p:txBody>
          <a:bodyPr>
            <a:noAutofit/>
          </a:bodyPr>
          <a:lstStyle/>
          <a:p>
            <a:r>
              <a:rPr lang="en-US" sz="3600" b="1" u="sng" dirty="0" smtClean="0">
                <a:cs typeface="Arial" charset="0"/>
              </a:rPr>
              <a:t>L</a:t>
            </a:r>
            <a:r>
              <a:rPr lang="en-US" sz="3600" b="1" dirty="0" smtClean="0">
                <a:cs typeface="Arial" charset="0"/>
              </a:rPr>
              <a:t>ouisiana</a:t>
            </a:r>
            <a:r>
              <a:rPr lang="en-US" sz="3600" dirty="0" smtClean="0">
                <a:cs typeface="Arial" charset="0"/>
              </a:rPr>
              <a:t> </a:t>
            </a:r>
            <a:r>
              <a:rPr lang="en-US" sz="3600" b="1" u="sng" dirty="0" smtClean="0">
                <a:cs typeface="Arial" charset="0"/>
              </a:rPr>
              <a:t>P</a:t>
            </a:r>
            <a:r>
              <a:rPr lang="en-US" sz="3600" b="1" dirty="0" smtClean="0">
                <a:cs typeface="Arial" charset="0"/>
              </a:rPr>
              <a:t>ollutant</a:t>
            </a:r>
            <a:r>
              <a:rPr lang="en-US" sz="3600" dirty="0" smtClean="0">
                <a:cs typeface="Arial" charset="0"/>
              </a:rPr>
              <a:t> </a:t>
            </a:r>
            <a:r>
              <a:rPr lang="en-US" sz="3600" b="1" u="sng" dirty="0" smtClean="0">
                <a:cs typeface="Arial" charset="0"/>
              </a:rPr>
              <a:t>D</a:t>
            </a:r>
            <a:r>
              <a:rPr lang="en-US" sz="3600" b="1" dirty="0" smtClean="0">
                <a:cs typeface="Arial" charset="0"/>
              </a:rPr>
              <a:t>ischarge</a:t>
            </a:r>
            <a:r>
              <a:rPr lang="en-US" sz="3600" dirty="0" smtClean="0">
                <a:cs typeface="Arial" charset="0"/>
              </a:rPr>
              <a:t> </a:t>
            </a:r>
            <a:r>
              <a:rPr lang="en-US" sz="3600" b="1" u="sng" dirty="0" smtClean="0">
                <a:cs typeface="Arial" charset="0"/>
              </a:rPr>
              <a:t>E</a:t>
            </a:r>
            <a:r>
              <a:rPr lang="en-US" sz="3600" b="1" dirty="0" smtClean="0">
                <a:cs typeface="Arial" charset="0"/>
              </a:rPr>
              <a:t>limination</a:t>
            </a:r>
            <a:r>
              <a:rPr lang="en-US" sz="3600" dirty="0" smtClean="0">
                <a:cs typeface="Arial" charset="0"/>
              </a:rPr>
              <a:t> </a:t>
            </a:r>
            <a:r>
              <a:rPr lang="en-US" sz="3600" b="1" u="sng" dirty="0" smtClean="0">
                <a:cs typeface="Arial" charset="0"/>
              </a:rPr>
              <a:t>S</a:t>
            </a:r>
            <a:r>
              <a:rPr lang="en-US" sz="3600" b="1" dirty="0" smtClean="0">
                <a:cs typeface="Arial" charset="0"/>
              </a:rPr>
              <a:t>ystem</a:t>
            </a:r>
            <a:r>
              <a:rPr lang="en-US" sz="3600" dirty="0" smtClean="0">
                <a:cs typeface="Arial" charset="0"/>
              </a:rPr>
              <a:t> (</a:t>
            </a:r>
            <a:r>
              <a:rPr lang="en-US" sz="3600" b="1" dirty="0" smtClean="0">
                <a:cs typeface="Arial" charset="0"/>
              </a:rPr>
              <a:t>LPDES</a:t>
            </a:r>
            <a:r>
              <a:rPr lang="en-US" sz="3600" dirty="0" smtClean="0">
                <a:cs typeface="Arial" charset="0"/>
              </a:rPr>
              <a:t>)</a:t>
            </a:r>
            <a:endParaRPr lang="en-US" sz="3600" dirty="0" smtClean="0"/>
          </a:p>
        </p:txBody>
      </p:sp>
      <p:sp>
        <p:nvSpPr>
          <p:cNvPr id="9219" name="Content Placeholder 2"/>
          <p:cNvSpPr>
            <a:spLocks noGrp="1"/>
          </p:cNvSpPr>
          <p:nvPr>
            <p:ph idx="1"/>
          </p:nvPr>
        </p:nvSpPr>
        <p:spPr>
          <a:xfrm>
            <a:off x="457200" y="1981201"/>
            <a:ext cx="8229600" cy="3505200"/>
          </a:xfrm>
        </p:spPr>
        <p:txBody>
          <a:bodyPr>
            <a:normAutofit/>
          </a:bodyPr>
          <a:lstStyle/>
          <a:p>
            <a:pPr algn="just"/>
            <a:r>
              <a:rPr lang="en-US" sz="2800" dirty="0" smtClean="0"/>
              <a:t>Prior to 1996, water discharge permittees were required to maintain two water discharge permits, from the state and federal government.</a:t>
            </a:r>
          </a:p>
          <a:p>
            <a:pPr algn="just"/>
            <a:r>
              <a:rPr lang="en-US" sz="2800" dirty="0" smtClean="0"/>
              <a:t>With the transfer of permitting authority, permittees now only need one, all encompassing, permit.</a:t>
            </a:r>
          </a:p>
          <a:p>
            <a:pPr algn="just"/>
            <a:endParaRPr lang="en-US" sz="28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19075" y="76200"/>
            <a:ext cx="7962900" cy="1143000"/>
          </a:xfrm>
        </p:spPr>
        <p:txBody>
          <a:bodyPr>
            <a:normAutofit/>
          </a:bodyPr>
          <a:lstStyle/>
          <a:p>
            <a:r>
              <a:rPr lang="en-US" sz="3200" b="1" dirty="0" smtClean="0">
                <a:cs typeface="Arial" charset="0"/>
              </a:rPr>
              <a:t>WHO NEEDS A WATER DISCHARGE PERMIT?</a:t>
            </a:r>
            <a:endParaRPr lang="en-US" sz="3200" dirty="0" smtClean="0"/>
          </a:p>
        </p:txBody>
      </p:sp>
      <p:sp>
        <p:nvSpPr>
          <p:cNvPr id="2" name="Content Placeholder 2"/>
          <p:cNvSpPr>
            <a:spLocks noGrp="1"/>
          </p:cNvSpPr>
          <p:nvPr>
            <p:ph idx="1"/>
          </p:nvPr>
        </p:nvSpPr>
        <p:spPr>
          <a:xfrm>
            <a:off x="533400" y="1295400"/>
            <a:ext cx="8196262" cy="4567238"/>
          </a:xfrm>
        </p:spPr>
        <p:txBody>
          <a:bodyPr>
            <a:normAutofit/>
          </a:bodyPr>
          <a:lstStyle/>
          <a:p>
            <a:pPr>
              <a:buFont typeface="Arial" charset="0"/>
              <a:buChar char="•"/>
              <a:defRPr/>
            </a:pPr>
            <a:r>
              <a:rPr lang="en-US" sz="2800" dirty="0" smtClean="0">
                <a:cs typeface="Arial" charset="0"/>
              </a:rPr>
              <a:t>Any one who discharges </a:t>
            </a:r>
            <a:r>
              <a:rPr lang="en-US" sz="2800" b="1" dirty="0" smtClean="0">
                <a:cs typeface="Arial" charset="0"/>
              </a:rPr>
              <a:t>pollutants</a:t>
            </a:r>
            <a:r>
              <a:rPr lang="en-US" sz="2800" dirty="0" smtClean="0">
                <a:cs typeface="Arial" charset="0"/>
              </a:rPr>
              <a:t> from a </a:t>
            </a:r>
            <a:r>
              <a:rPr lang="en-US" sz="2800" b="1" dirty="0" smtClean="0">
                <a:cs typeface="Arial" charset="0"/>
              </a:rPr>
              <a:t>point source </a:t>
            </a:r>
            <a:r>
              <a:rPr lang="en-US" sz="2800" dirty="0" smtClean="0">
                <a:cs typeface="Arial" charset="0"/>
              </a:rPr>
              <a:t>to </a:t>
            </a:r>
            <a:r>
              <a:rPr lang="en-US" sz="2800" b="1" dirty="0" smtClean="0">
                <a:cs typeface="Arial" charset="0"/>
              </a:rPr>
              <a:t>waters of the state</a:t>
            </a:r>
            <a:r>
              <a:rPr lang="en-US" sz="2800" dirty="0" smtClean="0">
                <a:cs typeface="Arial" charset="0"/>
              </a:rPr>
              <a:t>.</a:t>
            </a:r>
          </a:p>
          <a:p>
            <a:pPr>
              <a:buFont typeface="Arial" charset="0"/>
              <a:buChar char="•"/>
              <a:defRPr/>
            </a:pPr>
            <a:r>
              <a:rPr lang="en-US" sz="2800" dirty="0" smtClean="0">
                <a:cs typeface="Arial" charset="0"/>
              </a:rPr>
              <a:t>Key definitions:</a:t>
            </a:r>
          </a:p>
          <a:p>
            <a:pPr marL="917575" lvl="1" indent="-579438">
              <a:buFont typeface="Courier New" pitchFamily="49" charset="0"/>
              <a:buChar char="o"/>
              <a:defRPr/>
            </a:pPr>
            <a:r>
              <a:rPr lang="en-US" b="1" dirty="0" smtClean="0">
                <a:cs typeface="Arial" charset="0"/>
              </a:rPr>
              <a:t>Pollutants </a:t>
            </a:r>
          </a:p>
          <a:p>
            <a:pPr marL="917575" lvl="1" indent="-579438">
              <a:buFont typeface="Courier New" pitchFamily="49" charset="0"/>
              <a:buChar char="o"/>
              <a:defRPr/>
            </a:pPr>
            <a:r>
              <a:rPr lang="en-US" b="1" dirty="0" smtClean="0">
                <a:cs typeface="Arial" charset="0"/>
              </a:rPr>
              <a:t>Point Source</a:t>
            </a:r>
          </a:p>
          <a:p>
            <a:pPr marL="917575" lvl="1" indent="-579438">
              <a:buFont typeface="Courier New" pitchFamily="49" charset="0"/>
              <a:buChar char="o"/>
              <a:defRPr/>
            </a:pPr>
            <a:r>
              <a:rPr lang="en-US" b="1" dirty="0" smtClean="0">
                <a:cs typeface="Arial" charset="0"/>
              </a:rPr>
              <a:t>Waters of the State</a:t>
            </a:r>
          </a:p>
          <a:p>
            <a:pPr>
              <a:buFont typeface="Arial" charset="0"/>
              <a:buChar char="•"/>
              <a:defRPr/>
            </a:pPr>
            <a:r>
              <a:rPr lang="en-US" sz="2800" dirty="0" smtClean="0">
                <a:cs typeface="Arial" charset="0"/>
              </a:rPr>
              <a:t>Must have an effective water discharge permit at the time you start discharging</a:t>
            </a:r>
          </a:p>
          <a:p>
            <a:pPr>
              <a:buFont typeface="Arial" charset="0"/>
              <a:buChar char="•"/>
              <a:defRPr/>
            </a:pPr>
            <a:r>
              <a:rPr lang="en-US" sz="2800" dirty="0" smtClean="0">
                <a:cs typeface="Arial" charset="0"/>
              </a:rPr>
              <a:t>5 year permits</a:t>
            </a:r>
          </a:p>
          <a:p>
            <a:pPr>
              <a:defRPr/>
            </a:pPr>
            <a:endParaRPr lang="en-US" sz="28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 y="252413"/>
            <a:ext cx="7924800" cy="1143000"/>
          </a:xfrm>
        </p:spPr>
        <p:txBody>
          <a:bodyPr>
            <a:noAutofit/>
          </a:bodyPr>
          <a:lstStyle/>
          <a:p>
            <a:r>
              <a:rPr lang="en-US" sz="2800" b="1" dirty="0" smtClean="0">
                <a:cs typeface="Arial" charset="0"/>
              </a:rPr>
              <a:t>WHO NEEDS A WATER DISCHARGE PERMIT?</a:t>
            </a:r>
            <a:br>
              <a:rPr lang="en-US" sz="2800" b="1" dirty="0" smtClean="0">
                <a:cs typeface="Arial" charset="0"/>
              </a:rPr>
            </a:br>
            <a:endParaRPr lang="en-US" sz="2800" dirty="0" smtClean="0"/>
          </a:p>
        </p:txBody>
      </p:sp>
      <p:sp>
        <p:nvSpPr>
          <p:cNvPr id="11266" name="Content Placeholder 2"/>
          <p:cNvSpPr>
            <a:spLocks noGrp="1"/>
          </p:cNvSpPr>
          <p:nvPr>
            <p:ph idx="1"/>
          </p:nvPr>
        </p:nvSpPr>
        <p:spPr>
          <a:xfrm>
            <a:off x="457200" y="1676400"/>
            <a:ext cx="8277225" cy="4375150"/>
          </a:xfrm>
        </p:spPr>
        <p:txBody>
          <a:bodyPr>
            <a:noAutofit/>
          </a:bodyPr>
          <a:lstStyle/>
          <a:p>
            <a:pPr marL="0" indent="0" algn="just">
              <a:buNone/>
            </a:pPr>
            <a:r>
              <a:rPr lang="en-US" sz="2600" b="1" dirty="0" smtClean="0">
                <a:cs typeface="Arial" charset="0"/>
              </a:rPr>
              <a:t>Pollutants – </a:t>
            </a:r>
            <a:r>
              <a:rPr lang="en-US" sz="2600" dirty="0" smtClean="0"/>
              <a:t>for the purposes of LPDES, as defined in the act, dredged spoil, solid waste, incinerator residue, filter backwash, sewage, garbage, sewage sludge, munitions, chemical wastes, biological materials, radioactive materials, except those regulated under the Atomic Energy Act of 1954, 42 U.S.C. 2011 et seq., as amended, heat, wrecked or discarded equipment, rock, sand, cellar dirt, and industrial, municipal, and agricultural waste discharged into water. LAC 33:IX.2313</a:t>
            </a:r>
            <a:endParaRPr lang="en-US" sz="2600" b="1" dirty="0" smtClean="0">
              <a:cs typeface="Arial"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52413"/>
            <a:ext cx="8277225" cy="1143000"/>
          </a:xfrm>
        </p:spPr>
        <p:txBody>
          <a:bodyPr>
            <a:noAutofit/>
          </a:bodyPr>
          <a:lstStyle/>
          <a:p>
            <a:r>
              <a:rPr lang="en-US" sz="3200" b="1" dirty="0" smtClean="0">
                <a:cs typeface="Arial" charset="0"/>
              </a:rPr>
              <a:t>WHO NEEDS A WATER DISCHARGE PERMIT?</a:t>
            </a:r>
            <a:br>
              <a:rPr lang="en-US" sz="3200" b="1" dirty="0" smtClean="0">
                <a:cs typeface="Arial" charset="0"/>
              </a:rPr>
            </a:br>
            <a:endParaRPr lang="en-US" sz="3200" dirty="0" smtClean="0"/>
          </a:p>
        </p:txBody>
      </p:sp>
      <p:sp>
        <p:nvSpPr>
          <p:cNvPr id="11266" name="Content Placeholder 2"/>
          <p:cNvSpPr>
            <a:spLocks noGrp="1"/>
          </p:cNvSpPr>
          <p:nvPr>
            <p:ph idx="1"/>
          </p:nvPr>
        </p:nvSpPr>
        <p:spPr>
          <a:xfrm>
            <a:off x="457200" y="1752600"/>
            <a:ext cx="8429625" cy="4700587"/>
          </a:xfrm>
        </p:spPr>
        <p:txBody>
          <a:bodyPr>
            <a:noAutofit/>
          </a:bodyPr>
          <a:lstStyle/>
          <a:p>
            <a:pPr marL="0" indent="0" algn="just">
              <a:buNone/>
            </a:pPr>
            <a:r>
              <a:rPr lang="en-US" sz="2100" dirty="0" smtClean="0"/>
              <a:t>For the purposes of LPDES, as defined in the act, </a:t>
            </a:r>
            <a:r>
              <a:rPr lang="en-US" sz="2100" i="1" dirty="0" smtClean="0"/>
              <a:t>pollutant</a:t>
            </a:r>
            <a:r>
              <a:rPr lang="en-US" sz="2100" dirty="0" smtClean="0"/>
              <a:t> does not mean:</a:t>
            </a:r>
          </a:p>
          <a:p>
            <a:pPr marL="454025" indent="-454025" algn="just">
              <a:buFontTx/>
              <a:buAutoNum type="alphaLcPeriod"/>
              <a:tabLst>
                <a:tab pos="346075" algn="l"/>
              </a:tabLst>
            </a:pPr>
            <a:r>
              <a:rPr lang="en-US" sz="2100" dirty="0" smtClean="0"/>
              <a:t>water, gas, waste, or other material that is injected into a well for disposal in accordance with  a permit approved by the Department of Natural Resources or the Department of Environmental Quality; or</a:t>
            </a:r>
          </a:p>
          <a:p>
            <a:pPr marL="454025" indent="-454025" algn="just">
              <a:buFontTx/>
              <a:buAutoNum type="alphaLcPeriod"/>
              <a:tabLst>
                <a:tab pos="346075" algn="l"/>
              </a:tabLst>
            </a:pPr>
            <a:r>
              <a:rPr lang="en-US" sz="2100" dirty="0" smtClean="0"/>
              <a:t>water, gas, or other material which is injected into a well to facilitate production of oil or gas, or water derived in association with oil and gas production and disposed of in a well, if the well used either to facilitate production or for disposal purposes is approved by authority of the state  in which the well is located, and if the state determines that the injection or disposal will not result in the degradation of ground or surface water resources.  LAC 33:IX.2313</a:t>
            </a:r>
            <a:endParaRPr lang="en-US" sz="2100" b="1" dirty="0" smtClean="0">
              <a:cs typeface="Arial"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74638"/>
            <a:ext cx="7848600" cy="1143000"/>
          </a:xfrm>
        </p:spPr>
        <p:txBody>
          <a:bodyPr>
            <a:noAutofit/>
          </a:bodyPr>
          <a:lstStyle/>
          <a:p>
            <a:r>
              <a:rPr lang="en-US" sz="3200" b="1" dirty="0" smtClean="0">
                <a:cs typeface="Arial" charset="0"/>
              </a:rPr>
              <a:t>WHO NEEDS A WATER DISCHARGE PERMIT?</a:t>
            </a:r>
            <a:br>
              <a:rPr lang="en-US" sz="3200" b="1" dirty="0" smtClean="0">
                <a:cs typeface="Arial" charset="0"/>
              </a:rPr>
            </a:br>
            <a:endParaRPr lang="en-US" sz="3200" dirty="0" smtClean="0"/>
          </a:p>
        </p:txBody>
      </p:sp>
      <p:sp>
        <p:nvSpPr>
          <p:cNvPr id="13315" name="Content Placeholder 2"/>
          <p:cNvSpPr>
            <a:spLocks noGrp="1"/>
          </p:cNvSpPr>
          <p:nvPr>
            <p:ph idx="1"/>
          </p:nvPr>
        </p:nvSpPr>
        <p:spPr>
          <a:xfrm>
            <a:off x="457200" y="1905000"/>
            <a:ext cx="8208962" cy="4152900"/>
          </a:xfrm>
        </p:spPr>
        <p:txBody>
          <a:bodyPr>
            <a:noAutofit/>
          </a:bodyPr>
          <a:lstStyle/>
          <a:p>
            <a:pPr marL="0" lvl="1" indent="0" algn="just">
              <a:buFontTx/>
              <a:buNone/>
            </a:pPr>
            <a:r>
              <a:rPr lang="en-US" sz="2400" b="1" dirty="0" smtClean="0">
                <a:cs typeface="Arial" charset="0"/>
              </a:rPr>
              <a:t>Point Source – </a:t>
            </a:r>
            <a:r>
              <a:rPr lang="en-US" sz="2400" dirty="0" smtClean="0"/>
              <a:t>any discernible, confined, and discrete conveyance, including but not limited to any pipe, ditch, channel, tunnel, conduit, well, discrete fissure, container, rolling stock, concentrated animal feeding operation, landfill leachate collection system, vessel, or other floating craft from which pollutants are or may be discharged. This term does not include return flows from irrigated agriculture or agricultural storm water runoff. LAC 33:IX.2313</a:t>
            </a:r>
            <a:endParaRPr lang="en-US" sz="2400" b="1" dirty="0" smtClean="0">
              <a:cs typeface="Arial"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274638"/>
            <a:ext cx="8018463" cy="1143000"/>
          </a:xfrm>
        </p:spPr>
        <p:txBody>
          <a:bodyPr>
            <a:noAutofit/>
          </a:bodyPr>
          <a:lstStyle/>
          <a:p>
            <a:r>
              <a:rPr lang="en-US" sz="3200" b="1" dirty="0" smtClean="0">
                <a:cs typeface="Arial" charset="0"/>
              </a:rPr>
              <a:t>WHO NEEDS A WATER DISCHARGE PERMIT? </a:t>
            </a:r>
            <a:endParaRPr lang="en-US" sz="3200" dirty="0" smtClean="0"/>
          </a:p>
        </p:txBody>
      </p:sp>
      <p:sp>
        <p:nvSpPr>
          <p:cNvPr id="11266" name="Content Placeholder 2"/>
          <p:cNvSpPr>
            <a:spLocks noGrp="1"/>
          </p:cNvSpPr>
          <p:nvPr>
            <p:ph idx="1"/>
          </p:nvPr>
        </p:nvSpPr>
        <p:spPr>
          <a:xfrm>
            <a:off x="228600" y="1676400"/>
            <a:ext cx="8399462" cy="4460875"/>
          </a:xfrm>
        </p:spPr>
        <p:txBody>
          <a:bodyPr>
            <a:normAutofit/>
          </a:bodyPr>
          <a:lstStyle/>
          <a:p>
            <a:pPr marL="1588" lvl="1" indent="4763" algn="just">
              <a:buFontTx/>
              <a:buNone/>
              <a:defRPr/>
            </a:pPr>
            <a:r>
              <a:rPr lang="en-US" sz="2000" b="1" dirty="0" smtClean="0">
                <a:cs typeface="Arial" charset="0"/>
              </a:rPr>
              <a:t>Waters of the State – </a:t>
            </a:r>
            <a:r>
              <a:rPr lang="en-US" sz="2000" dirty="0" smtClean="0"/>
              <a:t>for purposes of LPDES, all </a:t>
            </a:r>
            <a:r>
              <a:rPr lang="en-US" sz="2000" b="1" dirty="0" smtClean="0"/>
              <a:t>surface waters</a:t>
            </a:r>
            <a:r>
              <a:rPr lang="en-US" sz="2000" dirty="0" smtClean="0"/>
              <a:t> within the state of Louisiana and, on the coastline of Louisiana and the Gulf of Mexico, all surface waters extending there from 3 miles into the Gulf of Mexico. For purposes of the Louisiana Pollutant Discharge Elimination System, this includes all surface waters that are subject to the ebb and flow of the tide, lakes, rivers, streams (including intermittent streams), mudflats, sandflats, wetlands, sloughs, prairie potholes, wet meadows, playa lakes, natural ponds, impoundments of waters within the state of Louisiana otherwise defined as </a:t>
            </a:r>
            <a:r>
              <a:rPr lang="en-US" sz="2000" i="1" dirty="0" smtClean="0"/>
              <a:t>Waters of the United States</a:t>
            </a:r>
            <a:r>
              <a:rPr lang="en-US" sz="2000" dirty="0" smtClean="0"/>
              <a:t> in 40 CFR 122.2, and tributaries of all such waters. </a:t>
            </a:r>
            <a:r>
              <a:rPr lang="en-US" sz="2000" i="1" dirty="0" smtClean="0"/>
              <a:t>Waters of the State</a:t>
            </a:r>
            <a:r>
              <a:rPr lang="en-US" sz="2000" dirty="0" smtClean="0"/>
              <a:t> does not include waste treatment systems, including treatment ponds or lagoons designed to meet the requirements of the Clean Water Act, 33 U.S.C. 1251 et seq.  LAC  33:IX.2313</a:t>
            </a:r>
          </a:p>
          <a:p>
            <a:pPr marL="452438" lvl="1" indent="4763" algn="just">
              <a:buFontTx/>
              <a:buNone/>
              <a:defRPr/>
            </a:pPr>
            <a:endParaRPr lang="en-US" sz="2000" b="1" dirty="0" smtClean="0">
              <a:cs typeface="Arial"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274638"/>
            <a:ext cx="8018463" cy="1143000"/>
          </a:xfrm>
        </p:spPr>
        <p:txBody>
          <a:bodyPr>
            <a:noAutofit/>
          </a:bodyPr>
          <a:lstStyle/>
          <a:p>
            <a:r>
              <a:rPr lang="en-US" sz="3200" b="1" dirty="0" smtClean="0">
                <a:cs typeface="Arial" charset="0"/>
              </a:rPr>
              <a:t>WHO NEEDS A WATER DISCHARGE PERMIT? </a:t>
            </a:r>
            <a:endParaRPr lang="en-US" sz="3200" dirty="0" smtClean="0"/>
          </a:p>
        </p:txBody>
      </p:sp>
      <p:sp>
        <p:nvSpPr>
          <p:cNvPr id="11266" name="Content Placeholder 2"/>
          <p:cNvSpPr>
            <a:spLocks noGrp="1"/>
          </p:cNvSpPr>
          <p:nvPr>
            <p:ph idx="1"/>
          </p:nvPr>
        </p:nvSpPr>
        <p:spPr>
          <a:xfrm>
            <a:off x="304800" y="1371600"/>
            <a:ext cx="8399462" cy="4114800"/>
          </a:xfrm>
        </p:spPr>
        <p:txBody>
          <a:bodyPr>
            <a:noAutofit/>
          </a:bodyPr>
          <a:lstStyle/>
          <a:p>
            <a:pPr marL="4763" lvl="1" indent="0" algn="just">
              <a:buFontTx/>
              <a:buNone/>
              <a:defRPr/>
            </a:pPr>
            <a:r>
              <a:rPr lang="en-US" sz="2400" b="1" dirty="0" smtClean="0">
                <a:cs typeface="Arial" charset="0"/>
              </a:rPr>
              <a:t>Surface waters – </a:t>
            </a:r>
            <a:r>
              <a:rPr lang="en-US" sz="2400" dirty="0" smtClean="0"/>
              <a:t>all lakes, bays, rivers, streams, springs, ponds, impounding reservoirs, wetlands, swamps, marshes, water sources, drainage systems, and other surface waters, natural or artificial, public or private, within the state or under its jurisdiction that are not a part of a treatment system allowed by state law, regulation, or permit.  LAC 33:IX.1105</a:t>
            </a:r>
          </a:p>
          <a:p>
            <a:pPr marL="4763" lvl="1" indent="0" algn="just">
              <a:buFontTx/>
              <a:buNone/>
              <a:defRPr/>
            </a:pPr>
            <a:endParaRPr lang="en-US" sz="2400" b="1" dirty="0" smtClean="0">
              <a:cs typeface="Arial" charset="0"/>
            </a:endParaRPr>
          </a:p>
          <a:p>
            <a:pPr marL="4763" lvl="1" indent="0" algn="just">
              <a:buFontTx/>
              <a:buNone/>
              <a:defRPr/>
            </a:pPr>
            <a:r>
              <a:rPr lang="en-US" sz="2400" b="1" dirty="0" smtClean="0">
                <a:cs typeface="Arial" charset="0"/>
              </a:rPr>
              <a:t>Groundwater – </a:t>
            </a:r>
            <a:r>
              <a:rPr lang="en-US" sz="2400" dirty="0" smtClean="0">
                <a:cs typeface="Arial" charset="0"/>
              </a:rPr>
              <a:t>water in the saturated zone beneath the land surface.  LAC </a:t>
            </a:r>
            <a:r>
              <a:rPr lang="en-US" sz="2400" dirty="0" smtClean="0"/>
              <a:t>33:IX. 107</a:t>
            </a:r>
          </a:p>
          <a:p>
            <a:pPr marL="4763" lvl="1" indent="0" algn="just">
              <a:buFontTx/>
              <a:buNone/>
              <a:defRPr/>
            </a:pPr>
            <a:endParaRPr lang="en-US" sz="2400" dirty="0" smtClean="0">
              <a:cs typeface="Arial" charset="0"/>
            </a:endParaRPr>
          </a:p>
          <a:p>
            <a:pPr marL="4763" lvl="1" indent="0" algn="just">
              <a:buFontTx/>
              <a:buNone/>
              <a:defRPr/>
            </a:pPr>
            <a:r>
              <a:rPr lang="en-US" sz="2400" dirty="0" smtClean="0">
                <a:cs typeface="Arial" charset="0"/>
              </a:rPr>
              <a:t>Surface water does not include ground water.</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382000" cy="1143000"/>
          </a:xfrm>
        </p:spPr>
        <p:txBody>
          <a:bodyPr>
            <a:normAutofit/>
          </a:bodyPr>
          <a:lstStyle/>
          <a:p>
            <a:r>
              <a:rPr lang="en-US" b="1" dirty="0" smtClean="0"/>
              <a:t>Water Permit Applications</a:t>
            </a:r>
            <a:endParaRPr lang="en-US" b="1" dirty="0"/>
          </a:p>
        </p:txBody>
      </p:sp>
      <p:sp>
        <p:nvSpPr>
          <p:cNvPr id="3" name="Content Placeholder 2"/>
          <p:cNvSpPr>
            <a:spLocks noGrp="1"/>
          </p:cNvSpPr>
          <p:nvPr>
            <p:ph idx="1"/>
          </p:nvPr>
        </p:nvSpPr>
        <p:spPr>
          <a:xfrm>
            <a:off x="304800" y="1600200"/>
            <a:ext cx="8382000" cy="4525963"/>
          </a:xfrm>
        </p:spPr>
        <p:txBody>
          <a:bodyPr>
            <a:normAutofit/>
          </a:bodyPr>
          <a:lstStyle/>
          <a:p>
            <a:pPr marL="0" indent="0">
              <a:buNone/>
            </a:pPr>
            <a:r>
              <a:rPr lang="en-US" dirty="0" smtClean="0"/>
              <a:t>Download appropriate application or notice of intent (NOI) from LDEQ website:</a:t>
            </a:r>
          </a:p>
          <a:p>
            <a:pPr>
              <a:buNone/>
            </a:pPr>
            <a:r>
              <a:rPr lang="en-US" sz="2900" dirty="0" smtClean="0">
                <a:hlinkClick r:id="rId2"/>
              </a:rPr>
              <a:t>http://www.deq.louisiana.gov/portal/Default.aspx?tabid=1837</a:t>
            </a:r>
            <a:endParaRPr lang="en-US" sz="2900" dirty="0" smtClean="0"/>
          </a:p>
          <a:p>
            <a:pPr>
              <a:buNone/>
            </a:pPr>
            <a:endParaRPr lang="en-US" sz="2900" dirty="0" smtClean="0"/>
          </a:p>
          <a:p>
            <a:r>
              <a:rPr lang="en-US" sz="2900" dirty="0" smtClean="0"/>
              <a:t>General Permits NOIs</a:t>
            </a:r>
          </a:p>
          <a:p>
            <a:r>
              <a:rPr lang="en-US" sz="2900" dirty="0" smtClean="0"/>
              <a:t>Individual Permit Applications</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228600"/>
            <a:ext cx="8440737" cy="1600200"/>
          </a:xfrm>
        </p:spPr>
        <p:txBody>
          <a:bodyPr/>
          <a:lstStyle/>
          <a:p>
            <a:r>
              <a:rPr lang="en-US" b="1" dirty="0" smtClean="0">
                <a:cs typeface="Arial" charset="0"/>
              </a:rPr>
              <a:t>TYPES OF PERMITS</a:t>
            </a:r>
            <a:endParaRPr lang="en-US" dirty="0" smtClean="0"/>
          </a:p>
        </p:txBody>
      </p:sp>
      <p:sp>
        <p:nvSpPr>
          <p:cNvPr id="16387" name="Content Placeholder 2"/>
          <p:cNvSpPr>
            <a:spLocks noGrp="1"/>
          </p:cNvSpPr>
          <p:nvPr>
            <p:ph idx="1"/>
          </p:nvPr>
        </p:nvSpPr>
        <p:spPr>
          <a:xfrm>
            <a:off x="685800" y="1671638"/>
            <a:ext cx="8001000" cy="4038600"/>
          </a:xfrm>
        </p:spPr>
        <p:txBody>
          <a:bodyPr/>
          <a:lstStyle/>
          <a:p>
            <a:pPr algn="just">
              <a:buFont typeface="Wingdings 2" pitchFamily="18" charset="2"/>
              <a:buNone/>
            </a:pPr>
            <a:r>
              <a:rPr lang="en-US" dirty="0" smtClean="0"/>
              <a:t>Individual Permits</a:t>
            </a:r>
          </a:p>
          <a:p>
            <a:pPr algn="just"/>
            <a:r>
              <a:rPr lang="en-US" dirty="0" smtClean="0"/>
              <a:t>Majors</a:t>
            </a:r>
          </a:p>
          <a:p>
            <a:pPr algn="just"/>
            <a:r>
              <a:rPr lang="en-US" dirty="0" smtClean="0"/>
              <a:t>Minors</a:t>
            </a:r>
          </a:p>
          <a:p>
            <a:pPr algn="just">
              <a:buFont typeface="Wingdings 2" pitchFamily="18" charset="2"/>
              <a:buNone/>
            </a:pPr>
            <a:r>
              <a:rPr lang="en-US" dirty="0" smtClean="0"/>
              <a:t>General Permits</a:t>
            </a:r>
          </a:p>
          <a:p>
            <a:pPr algn="just"/>
            <a:r>
              <a:rPr lang="en-US" dirty="0" smtClean="0"/>
              <a:t>Storm water</a:t>
            </a:r>
          </a:p>
          <a:p>
            <a:pPr algn="just"/>
            <a:r>
              <a:rPr lang="en-US" dirty="0" smtClean="0"/>
              <a:t>Non-storm water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Air Permits Role</a:t>
            </a:r>
            <a:endParaRPr lang="en-US" b="1" dirty="0"/>
          </a:p>
        </p:txBody>
      </p:sp>
      <p:sp>
        <p:nvSpPr>
          <p:cNvPr id="3" name="Content Placeholder 2"/>
          <p:cNvSpPr>
            <a:spLocks noGrp="1"/>
          </p:cNvSpPr>
          <p:nvPr>
            <p:ph idx="1"/>
          </p:nvPr>
        </p:nvSpPr>
        <p:spPr/>
        <p:txBody>
          <a:bodyPr/>
          <a:lstStyle/>
          <a:p>
            <a:r>
              <a:rPr lang="en-US" dirty="0" smtClean="0"/>
              <a:t>Provide technical guidance for permit applications</a:t>
            </a:r>
          </a:p>
          <a:p>
            <a:pPr lvl="1"/>
            <a:r>
              <a:rPr lang="en-US" dirty="0" smtClean="0"/>
              <a:t>Industry</a:t>
            </a:r>
          </a:p>
          <a:p>
            <a:pPr lvl="1"/>
            <a:r>
              <a:rPr lang="en-US" dirty="0" smtClean="0"/>
              <a:t>Community </a:t>
            </a:r>
          </a:p>
          <a:p>
            <a:r>
              <a:rPr lang="en-US" dirty="0" smtClean="0"/>
              <a:t>Work with public and community on permitting activities</a:t>
            </a:r>
          </a:p>
          <a:p>
            <a:pPr lvl="1"/>
            <a:r>
              <a:rPr lang="en-US" dirty="0" smtClean="0"/>
              <a:t>Public comments</a:t>
            </a:r>
          </a:p>
          <a:p>
            <a:pPr lvl="1"/>
            <a:r>
              <a:rPr lang="en-US" dirty="0" smtClean="0"/>
              <a:t>Public hearings</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19050"/>
            <a:ext cx="8277225" cy="1374775"/>
          </a:xfrm>
        </p:spPr>
        <p:txBody>
          <a:bodyPr/>
          <a:lstStyle/>
          <a:p>
            <a:r>
              <a:rPr lang="en-US" sz="4000" b="1" dirty="0" smtClean="0"/>
              <a:t>INDIVIDUAL PERMITS</a:t>
            </a:r>
          </a:p>
        </p:txBody>
      </p:sp>
      <p:sp>
        <p:nvSpPr>
          <p:cNvPr id="3" name="Content Placeholder 2"/>
          <p:cNvSpPr>
            <a:spLocks noGrp="1"/>
          </p:cNvSpPr>
          <p:nvPr>
            <p:ph idx="1"/>
          </p:nvPr>
        </p:nvSpPr>
        <p:spPr>
          <a:xfrm>
            <a:off x="409575" y="1166813"/>
            <a:ext cx="8277225" cy="4541837"/>
          </a:xfrm>
        </p:spPr>
        <p:txBody>
          <a:bodyPr>
            <a:normAutofit fontScale="92500" lnSpcReduction="10000"/>
          </a:bodyPr>
          <a:lstStyle/>
          <a:p>
            <a:pPr marL="274320" indent="-274320" fontAlgn="auto">
              <a:spcAft>
                <a:spcPts val="0"/>
              </a:spcAft>
              <a:buFont typeface="Wingdings 2"/>
              <a:buChar char=""/>
              <a:defRPr/>
            </a:pPr>
            <a:r>
              <a:rPr lang="en-US" sz="3000" dirty="0" smtClean="0"/>
              <a:t>Majors - Characteristics</a:t>
            </a:r>
          </a:p>
          <a:p>
            <a:pPr marL="630238" lvl="2" indent="-342900" fontAlgn="auto">
              <a:spcAft>
                <a:spcPts val="0"/>
              </a:spcAft>
              <a:buFont typeface="Courier New" pitchFamily="49" charset="0"/>
              <a:buChar char="o"/>
              <a:defRPr/>
            </a:pPr>
            <a:r>
              <a:rPr lang="en-US" dirty="0" smtClean="0"/>
              <a:t>Industrial – determined by point system</a:t>
            </a:r>
          </a:p>
          <a:p>
            <a:pPr marL="630238" lvl="2" indent="-342900" fontAlgn="auto">
              <a:spcAft>
                <a:spcPts val="0"/>
              </a:spcAft>
              <a:buFont typeface="Courier New" pitchFamily="49" charset="0"/>
              <a:buChar char="o"/>
              <a:defRPr/>
            </a:pPr>
            <a:r>
              <a:rPr lang="en-US" dirty="0" smtClean="0"/>
              <a:t>Municipal – 1 million gallons/day or greater</a:t>
            </a:r>
          </a:p>
          <a:p>
            <a:pPr marL="630238" lvl="2" indent="-342900" fontAlgn="auto">
              <a:spcAft>
                <a:spcPts val="0"/>
              </a:spcAft>
              <a:buFont typeface="Courier New" pitchFamily="49" charset="0"/>
              <a:buChar char="o"/>
              <a:defRPr/>
            </a:pPr>
            <a:r>
              <a:rPr lang="en-US" dirty="0" smtClean="0"/>
              <a:t>Permit Writer (PW) prepares fact sheet</a:t>
            </a:r>
          </a:p>
          <a:p>
            <a:pPr marL="630238" lvl="2" indent="-342900" fontAlgn="auto">
              <a:spcAft>
                <a:spcPts val="0"/>
              </a:spcAft>
              <a:buFont typeface="Courier New" pitchFamily="49" charset="0"/>
              <a:buChar char="o"/>
              <a:defRPr/>
            </a:pPr>
            <a:r>
              <a:rPr lang="en-US" dirty="0" smtClean="0"/>
              <a:t>PW sends preliminary draft to permittee for review – 10 days</a:t>
            </a:r>
          </a:p>
          <a:p>
            <a:pPr marL="630238" lvl="2" indent="-342900" fontAlgn="auto">
              <a:spcAft>
                <a:spcPts val="0"/>
              </a:spcAft>
              <a:buFont typeface="Courier New" pitchFamily="49" charset="0"/>
              <a:buChar char="o"/>
              <a:defRPr/>
            </a:pPr>
            <a:r>
              <a:rPr lang="en-US" dirty="0" smtClean="0"/>
              <a:t>Preliminary Draft reviewed by EPA – 30 days</a:t>
            </a:r>
          </a:p>
          <a:p>
            <a:pPr marL="630238" lvl="2" indent="-342900" fontAlgn="auto">
              <a:spcAft>
                <a:spcPts val="0"/>
              </a:spcAft>
              <a:buFont typeface="Courier New" pitchFamily="49" charset="0"/>
              <a:buChar char="o"/>
              <a:defRPr/>
            </a:pPr>
            <a:r>
              <a:rPr lang="en-US" dirty="0" smtClean="0"/>
              <a:t>Examples: refineries, power plants, chemical plants, sewage treatment plants in large cities</a:t>
            </a:r>
          </a:p>
          <a:p>
            <a:pPr marL="911225" lvl="3" indent="-284163">
              <a:buFont typeface="Wingdings" pitchFamily="2" charset="2"/>
              <a:buChar char="§"/>
              <a:defRPr/>
            </a:pPr>
            <a:r>
              <a:rPr lang="en-US" dirty="0" smtClean="0"/>
              <a:t>ExxonMobil</a:t>
            </a:r>
          </a:p>
          <a:p>
            <a:pPr marL="911225" lvl="3" indent="-284163">
              <a:buFont typeface="Wingdings" pitchFamily="2" charset="2"/>
              <a:buChar char="§"/>
              <a:defRPr/>
            </a:pPr>
            <a:r>
              <a:rPr lang="en-US" dirty="0" smtClean="0"/>
              <a:t>Entergy</a:t>
            </a:r>
          </a:p>
          <a:p>
            <a:pPr marL="911225" lvl="3" indent="-284163">
              <a:buFont typeface="Wingdings" pitchFamily="2" charset="2"/>
              <a:buChar char="§"/>
              <a:defRPr/>
            </a:pPr>
            <a:r>
              <a:rPr lang="en-US" dirty="0" smtClean="0"/>
              <a:t>Dow Chemical</a:t>
            </a:r>
          </a:p>
          <a:p>
            <a:pPr marL="911225" lvl="3" indent="-284163">
              <a:buFont typeface="Wingdings" pitchFamily="2" charset="2"/>
              <a:buChar char="§"/>
              <a:defRPr/>
            </a:pPr>
            <a:r>
              <a:rPr lang="en-US" dirty="0" smtClean="0"/>
              <a:t>City of Baton Rouge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14325" y="274638"/>
            <a:ext cx="8099425" cy="1404937"/>
          </a:xfrm>
        </p:spPr>
        <p:txBody>
          <a:bodyPr/>
          <a:lstStyle/>
          <a:p>
            <a:r>
              <a:rPr lang="en-US" sz="4000" b="1" dirty="0" smtClean="0"/>
              <a:t>INDIVIDUAL PERMITS</a:t>
            </a:r>
          </a:p>
        </p:txBody>
      </p:sp>
      <p:sp>
        <p:nvSpPr>
          <p:cNvPr id="3" name="Content Placeholder 2"/>
          <p:cNvSpPr>
            <a:spLocks noGrp="1"/>
          </p:cNvSpPr>
          <p:nvPr>
            <p:ph idx="1"/>
          </p:nvPr>
        </p:nvSpPr>
        <p:spPr>
          <a:xfrm>
            <a:off x="314325" y="1679575"/>
            <a:ext cx="8372475" cy="4316413"/>
          </a:xfrm>
        </p:spPr>
        <p:txBody>
          <a:bodyPr>
            <a:normAutofit/>
          </a:bodyPr>
          <a:lstStyle/>
          <a:p>
            <a:pPr marL="274320" indent="-274320" fontAlgn="auto">
              <a:spcAft>
                <a:spcPts val="0"/>
              </a:spcAft>
              <a:buFont typeface="Wingdings 2"/>
              <a:buChar char=""/>
              <a:defRPr/>
            </a:pPr>
            <a:r>
              <a:rPr lang="en-US" sz="3000" dirty="0" smtClean="0"/>
              <a:t>Minors - Characteristics</a:t>
            </a:r>
          </a:p>
          <a:p>
            <a:pPr marL="579438" lvl="2" indent="-292100" fontAlgn="auto">
              <a:spcAft>
                <a:spcPts val="0"/>
              </a:spcAft>
              <a:buFont typeface="Courier New" pitchFamily="49" charset="0"/>
              <a:buChar char="o"/>
              <a:defRPr/>
            </a:pPr>
            <a:r>
              <a:rPr lang="en-US" dirty="0" smtClean="0"/>
              <a:t>Industrial – determined by point system</a:t>
            </a:r>
          </a:p>
          <a:p>
            <a:pPr marL="579438" lvl="2" indent="-292100" fontAlgn="auto">
              <a:spcAft>
                <a:spcPts val="0"/>
              </a:spcAft>
              <a:buFont typeface="Courier New" pitchFamily="49" charset="0"/>
              <a:buChar char="o"/>
              <a:defRPr/>
            </a:pPr>
            <a:r>
              <a:rPr lang="en-US" dirty="0" smtClean="0"/>
              <a:t>Municipal &lt; 1 million gallons/day </a:t>
            </a:r>
          </a:p>
          <a:p>
            <a:pPr marL="579438" lvl="2" indent="-292100" fontAlgn="auto">
              <a:spcAft>
                <a:spcPts val="0"/>
              </a:spcAft>
              <a:buFont typeface="Courier New" pitchFamily="49" charset="0"/>
              <a:buChar char="o"/>
              <a:defRPr/>
            </a:pPr>
            <a:r>
              <a:rPr lang="en-US" dirty="0" smtClean="0"/>
              <a:t>PW prepares statement of basis</a:t>
            </a:r>
          </a:p>
          <a:p>
            <a:pPr marL="579438" lvl="2" indent="-292100" fontAlgn="auto">
              <a:spcAft>
                <a:spcPts val="0"/>
              </a:spcAft>
              <a:buFont typeface="Courier New" pitchFamily="49" charset="0"/>
              <a:buChar char="o"/>
              <a:defRPr/>
            </a:pPr>
            <a:r>
              <a:rPr lang="en-US" dirty="0" smtClean="0"/>
              <a:t>Examples: equipment rental companies, oilfield service facilities, seafood processors, barge cleaning and repair facilities, landfills, sewage treatment plants in smaller cities</a:t>
            </a:r>
          </a:p>
          <a:p>
            <a:pPr marL="1463040" lvl="3">
              <a:buClr>
                <a:schemeClr val="accent2">
                  <a:shade val="50000"/>
                </a:schemeClr>
              </a:buClr>
              <a:buFont typeface="Wingdings 2"/>
              <a:buChar char=""/>
              <a:defRPr/>
            </a:pPr>
            <a:endParaRPr lang="en-US" dirty="0" smtClean="0"/>
          </a:p>
          <a:p>
            <a:pPr marL="1005840" lvl="2" fontAlgn="auto">
              <a:spcAft>
                <a:spcPts val="0"/>
              </a:spcAft>
              <a:buClr>
                <a:schemeClr val="accent2">
                  <a:shade val="50000"/>
                </a:schemeClr>
              </a:buClr>
              <a:buFont typeface="Wingdings 2"/>
              <a:buChar char=""/>
              <a:defRPr/>
            </a:pPr>
            <a:endParaRPr lang="en-US" sz="3200" dirty="0" smtClean="0"/>
          </a:p>
          <a:p>
            <a:pPr marL="274320" indent="-274320" fontAlgn="auto">
              <a:spcAft>
                <a:spcPts val="0"/>
              </a:spcAft>
              <a:buFontTx/>
              <a:buNone/>
              <a:defRPr/>
            </a:pPr>
            <a:endParaRPr lang="en-US" sz="3600"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noAutofit/>
          </a:bodyPr>
          <a:lstStyle/>
          <a:p>
            <a:pPr eaLnBrk="1" hangingPunct="1"/>
            <a:r>
              <a:rPr lang="en-US" sz="3600" b="1" dirty="0" smtClean="0">
                <a:cs typeface="Arial" charset="0"/>
              </a:rPr>
              <a:t>ISSUANCE PROCESS for</a:t>
            </a:r>
            <a:br>
              <a:rPr lang="en-US" sz="3600" b="1" dirty="0" smtClean="0">
                <a:cs typeface="Arial" charset="0"/>
              </a:rPr>
            </a:br>
            <a:r>
              <a:rPr lang="en-US" sz="3600" b="1" dirty="0" smtClean="0">
                <a:cs typeface="Arial" charset="0"/>
              </a:rPr>
              <a:t> </a:t>
            </a:r>
            <a:r>
              <a:rPr lang="en-US" sz="3600" b="1" u="sng" dirty="0" smtClean="0">
                <a:cs typeface="Arial" charset="0"/>
              </a:rPr>
              <a:t>INDIVIDUAL PERMITS</a:t>
            </a:r>
          </a:p>
        </p:txBody>
      </p:sp>
      <p:sp>
        <p:nvSpPr>
          <p:cNvPr id="4" name="Content Placeholder 2"/>
          <p:cNvSpPr txBox="1">
            <a:spLocks/>
          </p:cNvSpPr>
          <p:nvPr/>
        </p:nvSpPr>
        <p:spPr bwMode="auto">
          <a:xfrm>
            <a:off x="533400" y="1524000"/>
            <a:ext cx="8229600" cy="4525963"/>
          </a:xfrm>
          <a:prstGeom prst="rect">
            <a:avLst/>
          </a:prstGeom>
          <a:noFill/>
          <a:ln w="9525">
            <a:no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Char char="•"/>
              <a:defRPr/>
            </a:pPr>
            <a:r>
              <a:rPr lang="en-US" sz="2400" dirty="0" smtClean="0">
                <a:cs typeface="Arial" pitchFamily="34" charset="0"/>
              </a:rPr>
              <a:t>Application – available electronically on LDEQ web page</a:t>
            </a:r>
          </a:p>
          <a:p>
            <a:pPr marL="342900" lvl="1" indent="-4763">
              <a:spcBef>
                <a:spcPct val="20000"/>
              </a:spcBef>
              <a:defRPr/>
            </a:pPr>
            <a:r>
              <a:rPr lang="en-US" sz="2400" i="1" dirty="0" smtClean="0">
                <a:cs typeface="Arial" pitchFamily="34" charset="0"/>
              </a:rPr>
              <a:t>Note: Application testing requirements are located in LAC 33:IX.2501 and  Chapter 71</a:t>
            </a:r>
          </a:p>
          <a:p>
            <a:pPr marL="342900" indent="-342900" fontAlgn="auto">
              <a:spcBef>
                <a:spcPct val="20000"/>
              </a:spcBef>
              <a:spcAft>
                <a:spcPts val="0"/>
              </a:spcAft>
              <a:buFont typeface="Arial" pitchFamily="34" charset="0"/>
              <a:buChar char="•"/>
              <a:defRPr/>
            </a:pPr>
            <a:r>
              <a:rPr lang="en-US" sz="2400" dirty="0" smtClean="0">
                <a:cs typeface="Arial" pitchFamily="34" charset="0"/>
              </a:rPr>
              <a:t>Application completeness determination</a:t>
            </a:r>
          </a:p>
          <a:p>
            <a:pPr marL="342900" indent="-342900" fontAlgn="auto">
              <a:spcBef>
                <a:spcPct val="20000"/>
              </a:spcBef>
              <a:spcAft>
                <a:spcPts val="0"/>
              </a:spcAft>
              <a:buFont typeface="Arial" pitchFamily="34" charset="0"/>
              <a:buChar char="•"/>
              <a:defRPr/>
            </a:pPr>
            <a:r>
              <a:rPr lang="en-US" sz="2400" dirty="0" smtClean="0">
                <a:cs typeface="Arial" pitchFamily="34" charset="0"/>
              </a:rPr>
              <a:t>Application assigned to permit writer (PW)</a:t>
            </a:r>
          </a:p>
          <a:p>
            <a:pPr marL="576263" lvl="1" indent="-238125" fontAlgn="auto">
              <a:spcBef>
                <a:spcPct val="20000"/>
              </a:spcBef>
              <a:spcAft>
                <a:spcPts val="0"/>
              </a:spcAft>
              <a:buFont typeface="Courier New" pitchFamily="49" charset="0"/>
              <a:buChar char="o"/>
              <a:defRPr/>
            </a:pPr>
            <a:r>
              <a:rPr lang="en-US" sz="2000" dirty="0" smtClean="0">
                <a:cs typeface="Arial" pitchFamily="34" charset="0"/>
              </a:rPr>
              <a:t>PW may contact applicant to verify information in application</a:t>
            </a:r>
          </a:p>
          <a:p>
            <a:pPr marL="576263" lvl="1" indent="-238125" fontAlgn="auto">
              <a:spcBef>
                <a:spcPct val="20000"/>
              </a:spcBef>
              <a:spcAft>
                <a:spcPts val="0"/>
              </a:spcAft>
              <a:buFont typeface="Courier New" pitchFamily="49" charset="0"/>
              <a:buChar char="o"/>
              <a:defRPr/>
            </a:pPr>
            <a:r>
              <a:rPr lang="en-US" sz="2000" dirty="0" smtClean="0">
                <a:cs typeface="Arial" pitchFamily="34" charset="0"/>
              </a:rPr>
              <a:t>PW may ask for additional information</a:t>
            </a:r>
          </a:p>
          <a:p>
            <a:pPr marL="576263" lvl="1" indent="-238125" fontAlgn="auto">
              <a:spcBef>
                <a:spcPct val="20000"/>
              </a:spcBef>
              <a:spcAft>
                <a:spcPts val="0"/>
              </a:spcAft>
              <a:buFont typeface="Courier New" pitchFamily="49" charset="0"/>
              <a:buChar char="o"/>
              <a:defRPr/>
            </a:pPr>
            <a:r>
              <a:rPr lang="en-US" sz="2000" dirty="0" smtClean="0">
                <a:cs typeface="Arial" pitchFamily="34" charset="0"/>
              </a:rPr>
              <a:t>PW may conduct site visit</a:t>
            </a:r>
          </a:p>
          <a:p>
            <a:pPr marL="342900" indent="-342900" fontAlgn="auto">
              <a:spcBef>
                <a:spcPct val="20000"/>
              </a:spcBef>
              <a:spcAft>
                <a:spcPts val="0"/>
              </a:spcAft>
              <a:buFont typeface="Arial" pitchFamily="34" charset="0"/>
              <a:buChar char="•"/>
              <a:defRPr/>
            </a:pPr>
            <a:r>
              <a:rPr lang="en-US" sz="2400" dirty="0" smtClean="0">
                <a:cs typeface="Arial" pitchFamily="34" charset="0"/>
              </a:rPr>
              <a:t>PW prepares Statement of Basis or Fact Sheet and Draft Permit</a:t>
            </a:r>
          </a:p>
          <a:p>
            <a:pPr marL="342900" lvl="2" indent="-342900">
              <a:spcBef>
                <a:spcPct val="20000"/>
              </a:spcBef>
              <a:buFont typeface="Arial" pitchFamily="34" charset="0"/>
              <a:buChar char="•"/>
              <a:defRPr/>
            </a:pPr>
            <a:r>
              <a:rPr lang="en-US" sz="2400" dirty="0" smtClean="0"/>
              <a:t>PW sends draft permit to </a:t>
            </a:r>
            <a:r>
              <a:rPr lang="en-US" sz="2400" dirty="0" err="1" smtClean="0"/>
              <a:t>permittee</a:t>
            </a:r>
            <a:r>
              <a:rPr lang="en-US" sz="2400" dirty="0" smtClean="0"/>
              <a:t> for review – 10 days</a:t>
            </a:r>
          </a:p>
          <a:p>
            <a:pPr marL="342900" indent="-342900" fontAlgn="auto">
              <a:spcBef>
                <a:spcPct val="20000"/>
              </a:spcBef>
              <a:spcAft>
                <a:spcPts val="0"/>
              </a:spcAft>
              <a:buFont typeface="Arial" pitchFamily="34" charset="0"/>
              <a:buChar char="•"/>
              <a:defRPr/>
            </a:pPr>
            <a:r>
              <a:rPr lang="en-US" sz="2400" dirty="0" smtClean="0">
                <a:cs typeface="Arial" pitchFamily="34" charset="0"/>
              </a:rPr>
              <a:t>Draft Permit public noticed – 30-day public comment period</a:t>
            </a:r>
          </a:p>
          <a:p>
            <a:pPr marL="342900" indent="-342900" fontAlgn="auto">
              <a:spcBef>
                <a:spcPct val="20000"/>
              </a:spcBef>
              <a:spcAft>
                <a:spcPts val="0"/>
              </a:spcAft>
              <a:buFont typeface="Arial" pitchFamily="34" charset="0"/>
              <a:buChar char="•"/>
              <a:defRPr/>
            </a:pPr>
            <a:r>
              <a:rPr lang="en-US" sz="2400" dirty="0" smtClean="0">
                <a:cs typeface="Arial" pitchFamily="34" charset="0"/>
              </a:rPr>
              <a:t>May have a public hearing – depending on comments</a:t>
            </a:r>
          </a:p>
          <a:p>
            <a:pPr marL="342900" indent="-342900" fontAlgn="auto">
              <a:spcBef>
                <a:spcPct val="20000"/>
              </a:spcBef>
              <a:spcAft>
                <a:spcPts val="0"/>
              </a:spcAft>
              <a:buFont typeface="Arial" pitchFamily="34" charset="0"/>
              <a:buChar char="•"/>
              <a:defRPr/>
            </a:pPr>
            <a:r>
              <a:rPr lang="en-US" sz="2400" dirty="0" smtClean="0">
                <a:cs typeface="Arial" pitchFamily="34" charset="0"/>
              </a:rPr>
              <a:t>Final Decision issued</a:t>
            </a:r>
          </a:p>
          <a:p>
            <a:pPr marL="342900" indent="-342900" fontAlgn="auto">
              <a:spcBef>
                <a:spcPct val="20000"/>
              </a:spcBef>
              <a:spcAft>
                <a:spcPts val="0"/>
              </a:spcAft>
              <a:buFont typeface="Arial" pitchFamily="34" charset="0"/>
              <a:buChar char="•"/>
              <a:defRPr/>
            </a:pPr>
            <a:endParaRPr lang="en-US" sz="2400" dirty="0">
              <a:cs typeface="Arial" pitchFamily="34" charset="0"/>
            </a:endParaRPr>
          </a:p>
          <a:p>
            <a:pPr marL="742950" lvl="1" indent="-285750" fontAlgn="auto">
              <a:spcBef>
                <a:spcPct val="20000"/>
              </a:spcBef>
              <a:spcAft>
                <a:spcPts val="0"/>
              </a:spcAft>
              <a:buFont typeface="Courier New" pitchFamily="49" charset="0"/>
              <a:buChar char="o"/>
              <a:defRPr/>
            </a:pPr>
            <a:endParaRPr lang="en-US" sz="2000" dirty="0">
              <a:cs typeface="Arial" pitchFamily="34"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73088" y="39688"/>
            <a:ext cx="8113712" cy="1143000"/>
          </a:xfrm>
        </p:spPr>
        <p:txBody>
          <a:bodyPr/>
          <a:lstStyle/>
          <a:p>
            <a:r>
              <a:rPr lang="en-US" sz="4000" b="1" dirty="0" smtClean="0"/>
              <a:t>GENERAL PERMITS</a:t>
            </a:r>
          </a:p>
        </p:txBody>
      </p:sp>
      <p:sp>
        <p:nvSpPr>
          <p:cNvPr id="22531" name="Content Placeholder 2"/>
          <p:cNvSpPr>
            <a:spLocks noGrp="1"/>
          </p:cNvSpPr>
          <p:nvPr>
            <p:ph idx="1"/>
          </p:nvPr>
        </p:nvSpPr>
        <p:spPr>
          <a:xfrm>
            <a:off x="573088" y="1182688"/>
            <a:ext cx="8113712" cy="4724400"/>
          </a:xfrm>
        </p:spPr>
        <p:txBody>
          <a:bodyPr>
            <a:normAutofit fontScale="92500" lnSpcReduction="10000"/>
          </a:bodyPr>
          <a:lstStyle/>
          <a:p>
            <a:pPr algn="ctr">
              <a:buFont typeface="Wingdings 2" pitchFamily="18" charset="2"/>
              <a:buNone/>
            </a:pPr>
            <a:r>
              <a:rPr lang="en-US" sz="3600" dirty="0" smtClean="0"/>
              <a:t>Storm Water General Permits  (4)</a:t>
            </a:r>
          </a:p>
          <a:p>
            <a:pPr lvl="1">
              <a:buFont typeface="Arial" charset="0"/>
              <a:buChar char="•"/>
            </a:pPr>
            <a:r>
              <a:rPr lang="en-US" dirty="0" smtClean="0"/>
              <a:t>Storm Water Associated with Industrial Activity (Multi-Sector General Permit)</a:t>
            </a:r>
          </a:p>
          <a:p>
            <a:pPr lvl="1">
              <a:buFont typeface="Arial" charset="0"/>
              <a:buChar char="•"/>
            </a:pPr>
            <a:r>
              <a:rPr lang="en-US" dirty="0" smtClean="0"/>
              <a:t>Construction 5 acres or greater</a:t>
            </a:r>
          </a:p>
          <a:p>
            <a:pPr lvl="1">
              <a:buFont typeface="Arial" charset="0"/>
              <a:buChar char="•"/>
            </a:pPr>
            <a:r>
              <a:rPr lang="en-US" dirty="0" smtClean="0"/>
              <a:t>Construction &lt; 5 acres</a:t>
            </a:r>
          </a:p>
          <a:p>
            <a:pPr lvl="1">
              <a:buFont typeface="Arial" charset="0"/>
              <a:buChar char="•"/>
            </a:pPr>
            <a:r>
              <a:rPr lang="en-US" dirty="0" smtClean="0"/>
              <a:t>Municipal Separate Storm Sewers Systems (MS4)</a:t>
            </a:r>
          </a:p>
          <a:p>
            <a:pPr lvl="1" algn="ctr">
              <a:buFont typeface="Arial" charset="0"/>
              <a:buChar char="•"/>
            </a:pPr>
            <a:endParaRPr lang="en-US" dirty="0" smtClean="0"/>
          </a:p>
          <a:p>
            <a:pPr marL="0" indent="0" algn="just">
              <a:buFont typeface="Wingdings 2" pitchFamily="18" charset="2"/>
              <a:buNone/>
            </a:pPr>
            <a:r>
              <a:rPr lang="en-US" dirty="0" smtClean="0"/>
              <a:t>Requires Storm Water Pollution Prevention Plan  (SWP3) – includes Best Management Practices (BMPs) and Activities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31775" y="274638"/>
            <a:ext cx="8455025" cy="1143000"/>
          </a:xfrm>
        </p:spPr>
        <p:txBody>
          <a:bodyPr/>
          <a:lstStyle/>
          <a:p>
            <a:r>
              <a:rPr lang="en-US" sz="4000" b="1" dirty="0" smtClean="0"/>
              <a:t>GENERAL PERMITS</a:t>
            </a:r>
          </a:p>
        </p:txBody>
      </p:sp>
      <p:sp>
        <p:nvSpPr>
          <p:cNvPr id="20482" name="Content Placeholder 2"/>
          <p:cNvSpPr>
            <a:spLocks noGrp="1"/>
          </p:cNvSpPr>
          <p:nvPr>
            <p:ph idx="1"/>
          </p:nvPr>
        </p:nvSpPr>
        <p:spPr>
          <a:xfrm>
            <a:off x="533400" y="1219200"/>
            <a:ext cx="8128000" cy="4762500"/>
          </a:xfrm>
        </p:spPr>
        <p:txBody>
          <a:bodyPr>
            <a:normAutofit lnSpcReduction="10000"/>
          </a:bodyPr>
          <a:lstStyle/>
          <a:p>
            <a:pPr>
              <a:buFont typeface="Wingdings 2" pitchFamily="18" charset="2"/>
              <a:buNone/>
              <a:defRPr/>
            </a:pPr>
            <a:r>
              <a:rPr lang="en-US" dirty="0" smtClean="0"/>
              <a:t>Non-Storm Water General Permits </a:t>
            </a:r>
          </a:p>
          <a:p>
            <a:pPr marL="285750" lvl="1">
              <a:buFont typeface="Arial" charset="0"/>
              <a:buChar char="•"/>
              <a:defRPr/>
            </a:pPr>
            <a:r>
              <a:rPr lang="en-US" sz="2400" dirty="0" smtClean="0"/>
              <a:t>Cement, Concrete &amp; Asphalt Facilities (LAG110000)</a:t>
            </a:r>
          </a:p>
          <a:p>
            <a:pPr marL="285750" lvl="1">
              <a:buFont typeface="Arial" charset="0"/>
              <a:buChar char="•"/>
              <a:defRPr/>
            </a:pPr>
            <a:r>
              <a:rPr lang="en-US" sz="2400" dirty="0" smtClean="0"/>
              <a:t>Dewatering Petroleum Storage Tanks (LAG300000)</a:t>
            </a:r>
          </a:p>
          <a:p>
            <a:pPr marL="285750" lvl="1">
              <a:buFont typeface="Arial" charset="0"/>
              <a:buChar char="•"/>
              <a:defRPr/>
            </a:pPr>
            <a:r>
              <a:rPr lang="en-US" sz="2400" dirty="0" smtClean="0"/>
              <a:t>Oil and Gas Exploration, Development and Production facilities in coastal waters (LAG330000)</a:t>
            </a:r>
          </a:p>
          <a:p>
            <a:pPr marL="285750" lvl="1">
              <a:buFont typeface="Arial" charset="0"/>
              <a:buChar char="•"/>
              <a:defRPr/>
            </a:pPr>
            <a:r>
              <a:rPr lang="en-US" sz="2400" dirty="0" smtClean="0"/>
              <a:t>Potable Water Treatment Plants (LAG380000)</a:t>
            </a:r>
          </a:p>
          <a:p>
            <a:pPr marL="285750" lvl="1">
              <a:buFont typeface="Arial" charset="0"/>
              <a:buChar char="•"/>
              <a:defRPr/>
            </a:pPr>
            <a:r>
              <a:rPr lang="en-US" sz="2400" dirty="0" smtClean="0"/>
              <a:t>Short-Term and Emergency Discharge (LAG420000)</a:t>
            </a:r>
          </a:p>
          <a:p>
            <a:pPr marL="285750" lvl="1">
              <a:buFont typeface="Arial" charset="0"/>
              <a:buChar char="•"/>
              <a:defRPr/>
            </a:pPr>
            <a:r>
              <a:rPr lang="en-US" sz="2400" dirty="0" smtClean="0"/>
              <a:t>Auto Dealerships, Paint and Body Shops, Repair Shops (LAG470000)</a:t>
            </a:r>
          </a:p>
          <a:p>
            <a:pPr marL="285750" lvl="1">
              <a:buFont typeface="Arial" charset="0"/>
              <a:buChar char="•"/>
              <a:defRPr/>
            </a:pPr>
            <a:r>
              <a:rPr lang="en-US" sz="2400" dirty="0" smtClean="0"/>
              <a:t>Light Commercial General Permit (LAG480000)</a:t>
            </a:r>
          </a:p>
          <a:p>
            <a:pPr marL="285750" lvl="1">
              <a:buFont typeface="Arial" charset="0"/>
              <a:buChar char="•"/>
              <a:defRPr/>
            </a:pPr>
            <a:r>
              <a:rPr lang="en-US" sz="2400" dirty="0" smtClean="0"/>
              <a:t>Sand and Gravel Extraction (LAG 490000)</a:t>
            </a:r>
          </a:p>
          <a:p>
            <a:pPr lvl="1">
              <a:buFont typeface="Arial" charset="0"/>
              <a:buChar char="•"/>
              <a:defRPr/>
            </a:pPr>
            <a:endParaRPr 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31775" y="274638"/>
            <a:ext cx="8455025" cy="1143000"/>
          </a:xfrm>
        </p:spPr>
        <p:txBody>
          <a:bodyPr/>
          <a:lstStyle/>
          <a:p>
            <a:r>
              <a:rPr lang="en-US" sz="4000" b="1" dirty="0" smtClean="0"/>
              <a:t>GENERAL PERMITS</a:t>
            </a:r>
          </a:p>
        </p:txBody>
      </p:sp>
      <p:sp>
        <p:nvSpPr>
          <p:cNvPr id="20482" name="Content Placeholder 2"/>
          <p:cNvSpPr>
            <a:spLocks noGrp="1"/>
          </p:cNvSpPr>
          <p:nvPr>
            <p:ph idx="1"/>
          </p:nvPr>
        </p:nvSpPr>
        <p:spPr>
          <a:xfrm>
            <a:off x="533400" y="1219200"/>
            <a:ext cx="8128000" cy="4762500"/>
          </a:xfrm>
        </p:spPr>
        <p:txBody>
          <a:bodyPr>
            <a:normAutofit fontScale="92500"/>
          </a:bodyPr>
          <a:lstStyle/>
          <a:p>
            <a:pPr>
              <a:buFont typeface="Wingdings 2" pitchFamily="18" charset="2"/>
              <a:buNone/>
              <a:defRPr/>
            </a:pPr>
            <a:r>
              <a:rPr lang="en-US" dirty="0" smtClean="0"/>
              <a:t>Non-Storm Water General Permits </a:t>
            </a:r>
          </a:p>
          <a:p>
            <a:pPr marL="338138" lvl="1" indent="-338138">
              <a:buFont typeface="Arial" charset="0"/>
              <a:buChar char="•"/>
              <a:defRPr/>
            </a:pPr>
            <a:r>
              <a:rPr lang="en-US" sz="2400" dirty="0" smtClean="0"/>
              <a:t>Sanitary discharges less than 5000 GPD (LAG530000)</a:t>
            </a:r>
          </a:p>
          <a:p>
            <a:pPr marL="338138" lvl="1" indent="-338138">
              <a:buFont typeface="Arial" charset="0"/>
              <a:buChar char="•"/>
              <a:defRPr/>
            </a:pPr>
            <a:r>
              <a:rPr lang="en-US" sz="2400" dirty="0" smtClean="0"/>
              <a:t>Sanitary discharges less than 25,000 GPD (LAG540000)</a:t>
            </a:r>
          </a:p>
          <a:p>
            <a:pPr marL="338138" lvl="1" indent="-338138">
              <a:buFont typeface="Arial" charset="0"/>
              <a:buChar char="•"/>
              <a:defRPr/>
            </a:pPr>
            <a:r>
              <a:rPr lang="en-US" sz="2400" dirty="0" smtClean="0"/>
              <a:t>Sanitary discharges less than 50,000 GPD (LAG560000)</a:t>
            </a:r>
          </a:p>
          <a:p>
            <a:pPr marL="338138" lvl="1" indent="-338138">
              <a:buFont typeface="Arial" charset="0"/>
              <a:buChar char="•"/>
              <a:defRPr/>
            </a:pPr>
            <a:r>
              <a:rPr lang="en-US" sz="2400" dirty="0" smtClean="0"/>
              <a:t>Sanitary discharges less than 100,000 GPD (LAG570000) </a:t>
            </a:r>
          </a:p>
          <a:p>
            <a:pPr marL="338138" lvl="1" indent="-338138">
              <a:buFont typeface="Arial" charset="0"/>
              <a:buChar char="•"/>
              <a:defRPr/>
            </a:pPr>
            <a:r>
              <a:rPr lang="en-US" sz="2400" dirty="0" smtClean="0"/>
              <a:t>Hydrostatic Test Wastewater (LAG670000)</a:t>
            </a:r>
          </a:p>
          <a:p>
            <a:pPr marL="338138" lvl="1" indent="-338138">
              <a:buFont typeface="Arial" charset="0"/>
              <a:buChar char="•"/>
              <a:defRPr/>
            </a:pPr>
            <a:r>
              <a:rPr lang="en-US" sz="2400" dirty="0" smtClean="0"/>
              <a:t>Exterior Vehicle </a:t>
            </a:r>
            <a:r>
              <a:rPr lang="en-US" sz="2400" dirty="0" err="1" smtClean="0"/>
              <a:t>Washwater</a:t>
            </a:r>
            <a:r>
              <a:rPr lang="en-US" sz="2400" dirty="0" smtClean="0"/>
              <a:t> (LAG750000)</a:t>
            </a:r>
          </a:p>
          <a:p>
            <a:pPr marL="338138" lvl="1" indent="-338138">
              <a:buFont typeface="Arial" charset="0"/>
              <a:buChar char="•"/>
              <a:defRPr/>
            </a:pPr>
            <a:r>
              <a:rPr lang="en-US" sz="2400" dirty="0" smtClean="0"/>
              <a:t>Construction, Demolition Debris Landfills (LAG780000)</a:t>
            </a:r>
          </a:p>
          <a:p>
            <a:pPr marL="338138" lvl="1" indent="-338138">
              <a:buFont typeface="Arial" charset="0"/>
              <a:buChar char="•"/>
              <a:defRPr/>
            </a:pPr>
            <a:r>
              <a:rPr lang="en-US" sz="2400" dirty="0" smtClean="0"/>
              <a:t>Pesticides General Permit (LAG870000)</a:t>
            </a:r>
          </a:p>
          <a:p>
            <a:pPr marL="338138" lvl="1" indent="-338138">
              <a:buFont typeface="Arial" charset="0"/>
              <a:buChar char="•"/>
              <a:defRPr/>
            </a:pPr>
            <a:r>
              <a:rPr lang="en-US" sz="2400" dirty="0" smtClean="0"/>
              <a:t>Cleanup of Petroleum Underground Storage Tanks (LAG830000)</a:t>
            </a:r>
          </a:p>
          <a:p>
            <a:pPr marL="338138" lvl="1" indent="-338138">
              <a:buFont typeface="Arial" charset="0"/>
              <a:buChar char="•"/>
              <a:defRPr/>
            </a:pPr>
            <a:r>
              <a:rPr lang="en-US" sz="2400" dirty="0" smtClean="0"/>
              <a:t>Treated Ground Water Discharges (LAG940000)</a:t>
            </a:r>
          </a:p>
          <a:p>
            <a:pPr lvl="1">
              <a:buFont typeface="Arial" charset="0"/>
              <a:buChar char="•"/>
              <a:defRPr/>
            </a:pPr>
            <a:endParaRPr lang="en-US"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descr="Picture1.png"/>
          <p:cNvPicPr>
            <a:picLocks noGrp="1" noChangeAspect="1"/>
          </p:cNvPicPr>
          <p:nvPr>
            <p:ph idx="1"/>
          </p:nvPr>
        </p:nvPicPr>
        <p:blipFill>
          <a:blip r:embed="rId3" cstate="print"/>
          <a:srcRect/>
          <a:stretch>
            <a:fillRect/>
          </a:stretch>
        </p:blipFill>
        <p:spPr>
          <a:xfrm>
            <a:off x="0" y="0"/>
            <a:ext cx="9144000" cy="6858000"/>
          </a:xfrm>
        </p:spPr>
      </p:pic>
      <p:sp>
        <p:nvSpPr>
          <p:cNvPr id="14339" name="Title 1"/>
          <p:cNvSpPr>
            <a:spLocks noGrp="1"/>
          </p:cNvSpPr>
          <p:nvPr>
            <p:ph type="title"/>
          </p:nvPr>
        </p:nvSpPr>
        <p:spPr>
          <a:xfrm>
            <a:off x="0" y="228600"/>
            <a:ext cx="8686800" cy="1143000"/>
          </a:xfrm>
        </p:spPr>
        <p:txBody>
          <a:bodyPr>
            <a:noAutofit/>
          </a:bodyPr>
          <a:lstStyle/>
          <a:p>
            <a:pPr eaLnBrk="1" hangingPunct="1"/>
            <a:r>
              <a:rPr lang="en-US" sz="2800" b="1" dirty="0" smtClean="0">
                <a:cs typeface="Arial" charset="0"/>
              </a:rPr>
              <a:t>AUTHORIZATION PROCESS for </a:t>
            </a:r>
            <a:br>
              <a:rPr lang="en-US" sz="2800" b="1" dirty="0" smtClean="0">
                <a:cs typeface="Arial" charset="0"/>
              </a:rPr>
            </a:br>
            <a:r>
              <a:rPr lang="en-US" sz="2800" b="1" dirty="0" smtClean="0">
                <a:cs typeface="Arial" charset="0"/>
              </a:rPr>
              <a:t>COVERAGE </a:t>
            </a:r>
            <a:br>
              <a:rPr lang="en-US" sz="2800" b="1" dirty="0" smtClean="0">
                <a:cs typeface="Arial" charset="0"/>
              </a:rPr>
            </a:br>
            <a:r>
              <a:rPr lang="en-US" sz="2800" b="1" dirty="0" smtClean="0">
                <a:cs typeface="Arial" charset="0"/>
              </a:rPr>
              <a:t>UNDER A </a:t>
            </a:r>
            <a:r>
              <a:rPr lang="en-US" sz="2800" b="1" u="sng" dirty="0" smtClean="0">
                <a:cs typeface="Arial" charset="0"/>
              </a:rPr>
              <a:t>GENERAL PERMIT</a:t>
            </a:r>
          </a:p>
        </p:txBody>
      </p:sp>
      <p:sp>
        <p:nvSpPr>
          <p:cNvPr id="14340" name="Content Placeholder 2"/>
          <p:cNvSpPr txBox="1">
            <a:spLocks/>
          </p:cNvSpPr>
          <p:nvPr/>
        </p:nvSpPr>
        <p:spPr bwMode="auto">
          <a:xfrm>
            <a:off x="457200" y="1676400"/>
            <a:ext cx="8229600" cy="4525963"/>
          </a:xfrm>
          <a:prstGeom prst="rect">
            <a:avLst/>
          </a:prstGeom>
          <a:noFill/>
          <a:ln w="9525">
            <a:noFill/>
            <a:miter lim="800000"/>
            <a:headEnd/>
            <a:tailEnd/>
          </a:ln>
        </p:spPr>
        <p:txBody>
          <a:bodyPr/>
          <a:lstStyle/>
          <a:p>
            <a:pPr marL="342900" indent="-342900">
              <a:spcBef>
                <a:spcPct val="20000"/>
              </a:spcBef>
              <a:buFont typeface="Arial" charset="0"/>
              <a:buChar char="•"/>
            </a:pPr>
            <a:r>
              <a:rPr lang="en-US" sz="2400" dirty="0">
                <a:cs typeface="Arial" charset="0"/>
              </a:rPr>
              <a:t>LDEQ public notices and issues ‘Master’ general permit</a:t>
            </a:r>
          </a:p>
          <a:p>
            <a:pPr marL="342900" indent="-342900">
              <a:spcBef>
                <a:spcPct val="20000"/>
              </a:spcBef>
              <a:buFont typeface="Arial" charset="0"/>
              <a:buChar char="•"/>
            </a:pPr>
            <a:r>
              <a:rPr lang="en-US" sz="2400" dirty="0">
                <a:cs typeface="Arial" charset="0"/>
              </a:rPr>
              <a:t>EPA has 90 days to review/approve ‘master” general permits</a:t>
            </a:r>
          </a:p>
          <a:p>
            <a:pPr marL="342900" indent="-342900">
              <a:spcBef>
                <a:spcPct val="20000"/>
              </a:spcBef>
              <a:buFont typeface="Arial" charset="0"/>
              <a:buChar char="•"/>
            </a:pPr>
            <a:r>
              <a:rPr lang="en-US" sz="2400" dirty="0">
                <a:cs typeface="Arial" charset="0"/>
              </a:rPr>
              <a:t>Applicant submits Notice of Intent (NOI) – available electronically on LDEQ web page</a:t>
            </a:r>
          </a:p>
          <a:p>
            <a:pPr marL="342900" indent="-342900">
              <a:spcBef>
                <a:spcPct val="20000"/>
              </a:spcBef>
              <a:buFont typeface="Arial" charset="0"/>
              <a:buChar char="•"/>
            </a:pPr>
            <a:r>
              <a:rPr lang="en-US" sz="2400" dirty="0">
                <a:cs typeface="Arial" charset="0"/>
              </a:rPr>
              <a:t>Authorization may be </a:t>
            </a:r>
            <a:r>
              <a:rPr lang="en-US" sz="2400" u="sng" dirty="0">
                <a:cs typeface="Arial" charset="0"/>
              </a:rPr>
              <a:t>automatic</a:t>
            </a:r>
            <a:r>
              <a:rPr lang="en-US" sz="2400" dirty="0">
                <a:cs typeface="Arial" charset="0"/>
              </a:rPr>
              <a:t> or require </a:t>
            </a:r>
            <a:r>
              <a:rPr lang="en-US" sz="2400" u="sng" dirty="0">
                <a:cs typeface="Arial" charset="0"/>
              </a:rPr>
              <a:t>specific</a:t>
            </a:r>
            <a:r>
              <a:rPr lang="en-US" sz="2400" dirty="0">
                <a:cs typeface="Arial" charset="0"/>
              </a:rPr>
              <a:t> authorization by LDEQ</a:t>
            </a:r>
          </a:p>
          <a:p>
            <a:pPr marL="742950" lvl="1" indent="-285750">
              <a:spcBef>
                <a:spcPct val="20000"/>
              </a:spcBef>
              <a:buFont typeface="Courier New" pitchFamily="49" charset="0"/>
              <a:buChar char="o"/>
            </a:pPr>
            <a:r>
              <a:rPr lang="en-US" sz="2400" dirty="0">
                <a:cs typeface="Arial" charset="0"/>
              </a:rPr>
              <a:t>If </a:t>
            </a:r>
            <a:r>
              <a:rPr lang="en-US" sz="2400" u="sng" dirty="0">
                <a:cs typeface="Arial" charset="0"/>
              </a:rPr>
              <a:t>automatic</a:t>
            </a:r>
            <a:r>
              <a:rPr lang="en-US" sz="2400" dirty="0">
                <a:cs typeface="Arial" charset="0"/>
              </a:rPr>
              <a:t>, authorization is effective within 2 days of submittal of a </a:t>
            </a:r>
            <a:r>
              <a:rPr lang="en-US" sz="2400" b="1" dirty="0">
                <a:cs typeface="Arial" charset="0"/>
              </a:rPr>
              <a:t>complete</a:t>
            </a:r>
            <a:r>
              <a:rPr lang="en-US" sz="2400" dirty="0">
                <a:cs typeface="Arial" charset="0"/>
              </a:rPr>
              <a:t> NOI</a:t>
            </a:r>
          </a:p>
          <a:p>
            <a:pPr marL="742950" lvl="1" indent="-285750">
              <a:spcBef>
                <a:spcPct val="20000"/>
              </a:spcBef>
              <a:buFont typeface="Courier New" pitchFamily="49" charset="0"/>
              <a:buChar char="o"/>
            </a:pPr>
            <a:r>
              <a:rPr lang="en-US" sz="2400" u="sng" dirty="0">
                <a:cs typeface="Arial" charset="0"/>
              </a:rPr>
              <a:t>Specific</a:t>
            </a:r>
            <a:r>
              <a:rPr lang="en-US" sz="2400" dirty="0">
                <a:cs typeface="Arial" charset="0"/>
              </a:rPr>
              <a:t> authorization normally takes 2-4 weeks after submittal of a </a:t>
            </a:r>
            <a:r>
              <a:rPr lang="en-US" sz="2400" b="1" dirty="0">
                <a:cs typeface="Arial" charset="0"/>
              </a:rPr>
              <a:t>complete</a:t>
            </a:r>
            <a:r>
              <a:rPr lang="en-US" sz="2400" dirty="0">
                <a:cs typeface="Arial" charset="0"/>
              </a:rPr>
              <a:t> NOI</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3" descr="Picture1.png"/>
          <p:cNvPicPr>
            <a:picLocks noGrp="1" noChangeAspect="1"/>
          </p:cNvPicPr>
          <p:nvPr>
            <p:ph idx="1"/>
          </p:nvPr>
        </p:nvPicPr>
        <p:blipFill>
          <a:blip r:embed="rId2" cstate="print"/>
          <a:srcRect/>
          <a:stretch>
            <a:fillRect/>
          </a:stretch>
        </p:blipFill>
        <p:spPr>
          <a:xfrm>
            <a:off x="0" y="0"/>
            <a:ext cx="9144000" cy="6858000"/>
          </a:xfrm>
        </p:spPr>
      </p:pic>
      <p:sp>
        <p:nvSpPr>
          <p:cNvPr id="15363" name="Title 1"/>
          <p:cNvSpPr>
            <a:spLocks noGrp="1"/>
          </p:cNvSpPr>
          <p:nvPr>
            <p:ph type="title"/>
          </p:nvPr>
        </p:nvSpPr>
        <p:spPr/>
        <p:txBody>
          <a:bodyPr/>
          <a:lstStyle/>
          <a:p>
            <a:pPr eaLnBrk="1" hangingPunct="1"/>
            <a:r>
              <a:rPr lang="en-US" sz="3200" b="1" dirty="0" smtClean="0">
                <a:cs typeface="Arial" charset="0"/>
              </a:rPr>
              <a:t>INFORMATION ABOUT </a:t>
            </a:r>
            <a:br>
              <a:rPr lang="en-US" sz="3200" b="1" dirty="0" smtClean="0">
                <a:cs typeface="Arial" charset="0"/>
              </a:rPr>
            </a:br>
            <a:r>
              <a:rPr lang="en-US" sz="3200" b="1" dirty="0" smtClean="0">
                <a:cs typeface="Arial" charset="0"/>
              </a:rPr>
              <a:t>THE PERMIT</a:t>
            </a:r>
          </a:p>
        </p:txBody>
      </p:sp>
      <p:sp>
        <p:nvSpPr>
          <p:cNvPr id="15364" name="Content Placeholder 2"/>
          <p:cNvSpPr txBox="1">
            <a:spLocks/>
          </p:cNvSpPr>
          <p:nvPr/>
        </p:nvSpPr>
        <p:spPr bwMode="auto">
          <a:xfrm>
            <a:off x="457200" y="1371600"/>
            <a:ext cx="8229600" cy="4525963"/>
          </a:xfrm>
          <a:prstGeom prst="rect">
            <a:avLst/>
          </a:prstGeom>
          <a:noFill/>
          <a:ln w="9525">
            <a:noFill/>
            <a:miter lim="800000"/>
            <a:headEnd/>
            <a:tailEnd/>
          </a:ln>
        </p:spPr>
        <p:txBody>
          <a:bodyPr/>
          <a:lstStyle/>
          <a:p>
            <a:pPr marL="342900" indent="-342900">
              <a:spcBef>
                <a:spcPct val="20000"/>
              </a:spcBef>
              <a:buFont typeface="Arial" charset="0"/>
              <a:buChar char="•"/>
            </a:pPr>
            <a:r>
              <a:rPr lang="en-US" sz="2800" dirty="0" smtClean="0">
                <a:cs typeface="Arial" charset="0"/>
              </a:rPr>
              <a:t>Fees</a:t>
            </a:r>
            <a:endParaRPr lang="en-US" sz="2800" dirty="0">
              <a:cs typeface="Arial" charset="0"/>
            </a:endParaRPr>
          </a:p>
          <a:p>
            <a:pPr marL="342900" indent="-342900">
              <a:spcBef>
                <a:spcPct val="20000"/>
              </a:spcBef>
              <a:buFont typeface="Arial" charset="0"/>
              <a:buChar char="•"/>
            </a:pPr>
            <a:r>
              <a:rPr lang="en-US" sz="2800" dirty="0">
                <a:cs typeface="Arial" charset="0"/>
              </a:rPr>
              <a:t>Title page</a:t>
            </a:r>
          </a:p>
          <a:p>
            <a:pPr marL="342900" indent="-342900">
              <a:spcBef>
                <a:spcPct val="20000"/>
              </a:spcBef>
              <a:buFont typeface="Arial" charset="0"/>
              <a:buChar char="•"/>
            </a:pPr>
            <a:r>
              <a:rPr lang="en-US" sz="2800" dirty="0" smtClean="0">
                <a:cs typeface="Arial" charset="0"/>
              </a:rPr>
              <a:t>Effluent Limitations </a:t>
            </a:r>
            <a:r>
              <a:rPr lang="en-US" sz="2800" dirty="0">
                <a:cs typeface="Arial" charset="0"/>
              </a:rPr>
              <a:t>page</a:t>
            </a:r>
          </a:p>
          <a:p>
            <a:pPr marL="742950" lvl="1" indent="-404813">
              <a:spcBef>
                <a:spcPct val="20000"/>
              </a:spcBef>
              <a:buFont typeface="Courier New" pitchFamily="49" charset="0"/>
              <a:buChar char="o"/>
            </a:pPr>
            <a:r>
              <a:rPr lang="en-US" sz="2800" dirty="0">
                <a:cs typeface="Arial" charset="0"/>
              </a:rPr>
              <a:t>Outfall description</a:t>
            </a:r>
          </a:p>
          <a:p>
            <a:pPr marL="742950" lvl="1" indent="-404813">
              <a:spcBef>
                <a:spcPct val="20000"/>
              </a:spcBef>
              <a:buFont typeface="Courier New" pitchFamily="49" charset="0"/>
              <a:buChar char="o"/>
            </a:pPr>
            <a:r>
              <a:rPr lang="en-US" sz="2800" dirty="0">
                <a:cs typeface="Arial" charset="0"/>
              </a:rPr>
              <a:t>Parameters</a:t>
            </a:r>
          </a:p>
          <a:p>
            <a:pPr marL="742950" lvl="1" indent="-404813">
              <a:spcBef>
                <a:spcPct val="20000"/>
              </a:spcBef>
              <a:buFont typeface="Courier New" pitchFamily="49" charset="0"/>
              <a:buChar char="o"/>
            </a:pPr>
            <a:r>
              <a:rPr lang="en-US" sz="2800" dirty="0">
                <a:cs typeface="Arial" charset="0"/>
              </a:rPr>
              <a:t>Discharge limits</a:t>
            </a:r>
          </a:p>
          <a:p>
            <a:pPr marL="742950" lvl="1" indent="-404813">
              <a:spcBef>
                <a:spcPct val="20000"/>
              </a:spcBef>
              <a:buFont typeface="Courier New" pitchFamily="49" charset="0"/>
              <a:buChar char="o"/>
            </a:pPr>
            <a:r>
              <a:rPr lang="en-US" sz="2800" dirty="0">
                <a:cs typeface="Arial" charset="0"/>
              </a:rPr>
              <a:t>Monitoring frequency</a:t>
            </a:r>
          </a:p>
          <a:p>
            <a:pPr marL="742950" lvl="1" indent="-404813">
              <a:spcBef>
                <a:spcPct val="20000"/>
              </a:spcBef>
              <a:buFont typeface="Courier New" pitchFamily="49" charset="0"/>
              <a:buChar char="o"/>
            </a:pPr>
            <a:r>
              <a:rPr lang="en-US" sz="2800" dirty="0">
                <a:cs typeface="Arial" charset="0"/>
              </a:rPr>
              <a:t>Monitoring location</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descr="Picture1.png"/>
          <p:cNvPicPr>
            <a:picLocks noGrp="1" noChangeAspect="1"/>
          </p:cNvPicPr>
          <p:nvPr>
            <p:ph idx="1"/>
          </p:nvPr>
        </p:nvPicPr>
        <p:blipFill>
          <a:blip r:embed="rId2" cstate="print"/>
          <a:srcRect/>
          <a:stretch>
            <a:fillRect/>
          </a:stretch>
        </p:blipFill>
        <p:spPr>
          <a:xfrm>
            <a:off x="0" y="0"/>
            <a:ext cx="9144000" cy="6858000"/>
          </a:xfrm>
        </p:spPr>
      </p:pic>
      <p:sp>
        <p:nvSpPr>
          <p:cNvPr id="16387" name="Title 1"/>
          <p:cNvSpPr>
            <a:spLocks noGrp="1"/>
          </p:cNvSpPr>
          <p:nvPr>
            <p:ph type="title"/>
          </p:nvPr>
        </p:nvSpPr>
        <p:spPr/>
        <p:txBody>
          <a:bodyPr>
            <a:normAutofit/>
          </a:bodyPr>
          <a:lstStyle/>
          <a:p>
            <a:pPr eaLnBrk="1" hangingPunct="1"/>
            <a:r>
              <a:rPr lang="en-US" sz="4000" b="1" dirty="0" smtClean="0">
                <a:cs typeface="Arial" charset="0"/>
              </a:rPr>
              <a:t>PERMIT INFO (cont.)</a:t>
            </a:r>
          </a:p>
        </p:txBody>
      </p:sp>
      <p:sp>
        <p:nvSpPr>
          <p:cNvPr id="16388" name="Content Placeholder 2"/>
          <p:cNvSpPr txBox="1">
            <a:spLocks/>
          </p:cNvSpPr>
          <p:nvPr/>
        </p:nvSpPr>
        <p:spPr bwMode="auto">
          <a:xfrm>
            <a:off x="228600" y="1219200"/>
            <a:ext cx="8686800" cy="4572000"/>
          </a:xfrm>
          <a:prstGeom prst="rect">
            <a:avLst/>
          </a:prstGeom>
          <a:noFill/>
          <a:ln w="9525">
            <a:noFill/>
            <a:miter lim="800000"/>
            <a:headEnd/>
            <a:tailEnd/>
          </a:ln>
        </p:spPr>
        <p:txBody>
          <a:bodyPr/>
          <a:lstStyle/>
          <a:p>
            <a:pPr marL="342900" indent="-342900">
              <a:spcBef>
                <a:spcPct val="20000"/>
              </a:spcBef>
              <a:buFont typeface="Arial" charset="0"/>
              <a:buChar char="•"/>
            </a:pPr>
            <a:r>
              <a:rPr lang="en-US" sz="2200" b="1" dirty="0">
                <a:cs typeface="Arial" charset="0"/>
              </a:rPr>
              <a:t>Other conditions</a:t>
            </a:r>
          </a:p>
          <a:p>
            <a:pPr marL="742950" lvl="1" indent="-404813">
              <a:spcBef>
                <a:spcPct val="20000"/>
              </a:spcBef>
              <a:buFont typeface="Courier New" pitchFamily="49" charset="0"/>
              <a:buChar char="o"/>
            </a:pPr>
            <a:r>
              <a:rPr lang="en-US" sz="2200" dirty="0">
                <a:cs typeface="Arial" charset="0"/>
              </a:rPr>
              <a:t>Reopener language</a:t>
            </a:r>
          </a:p>
          <a:p>
            <a:pPr marL="742950" lvl="1" indent="-404813">
              <a:spcBef>
                <a:spcPct val="20000"/>
              </a:spcBef>
              <a:buFont typeface="Courier New" pitchFamily="49" charset="0"/>
              <a:buChar char="o"/>
            </a:pPr>
            <a:r>
              <a:rPr lang="en-US" sz="2200" dirty="0">
                <a:cs typeface="Arial" charset="0"/>
              </a:rPr>
              <a:t>Requirements to submit Discharge Monitoring Reports (DMRs)</a:t>
            </a:r>
          </a:p>
          <a:p>
            <a:pPr marL="742950" lvl="1" indent="-404813">
              <a:spcBef>
                <a:spcPct val="20000"/>
              </a:spcBef>
              <a:buFont typeface="Courier New" pitchFamily="49" charset="0"/>
              <a:buChar char="o"/>
            </a:pPr>
            <a:r>
              <a:rPr lang="en-US" sz="2200" dirty="0">
                <a:cs typeface="Arial" charset="0"/>
              </a:rPr>
              <a:t>Storm water pollution prevention requirements</a:t>
            </a:r>
          </a:p>
          <a:p>
            <a:pPr marL="342900" indent="-342900">
              <a:spcBef>
                <a:spcPct val="20000"/>
              </a:spcBef>
              <a:buFont typeface="Arial" charset="0"/>
              <a:buChar char="•"/>
            </a:pPr>
            <a:r>
              <a:rPr lang="en-US" sz="2200" b="1" dirty="0">
                <a:cs typeface="Arial" charset="0"/>
              </a:rPr>
              <a:t>Standard conditions </a:t>
            </a:r>
            <a:r>
              <a:rPr lang="en-US" sz="2200" dirty="0">
                <a:cs typeface="Arial" charset="0"/>
              </a:rPr>
              <a:t>– some basic regulatory requirements</a:t>
            </a:r>
          </a:p>
          <a:p>
            <a:pPr marL="742950" lvl="1" indent="-404813">
              <a:spcBef>
                <a:spcPct val="20000"/>
              </a:spcBef>
              <a:buFont typeface="Courier New" pitchFamily="49" charset="0"/>
              <a:buChar char="o"/>
            </a:pPr>
            <a:r>
              <a:rPr lang="en-US" sz="2200" dirty="0">
                <a:cs typeface="Arial" charset="0"/>
              </a:rPr>
              <a:t>Duty to re-apply – </a:t>
            </a:r>
            <a:r>
              <a:rPr lang="en-US" sz="2200" dirty="0" smtClean="0">
                <a:cs typeface="Arial" charset="0"/>
              </a:rPr>
              <a:t>NLT 180 </a:t>
            </a:r>
            <a:r>
              <a:rPr lang="en-US" sz="2200" dirty="0">
                <a:cs typeface="Arial" charset="0"/>
              </a:rPr>
              <a:t>days before expiration date (5 yr permit)</a:t>
            </a:r>
          </a:p>
          <a:p>
            <a:pPr marL="742950" lvl="1" indent="-404813">
              <a:spcBef>
                <a:spcPct val="20000"/>
              </a:spcBef>
              <a:buFont typeface="Courier New" pitchFamily="49" charset="0"/>
              <a:buChar char="o"/>
            </a:pPr>
            <a:r>
              <a:rPr lang="en-US" sz="2200" dirty="0">
                <a:cs typeface="Arial" charset="0"/>
              </a:rPr>
              <a:t>Inspections by LDEQ – right of entry</a:t>
            </a:r>
          </a:p>
          <a:p>
            <a:pPr marL="742950" lvl="1" indent="-404813">
              <a:spcBef>
                <a:spcPct val="20000"/>
              </a:spcBef>
              <a:buFont typeface="Courier New" pitchFamily="49" charset="0"/>
              <a:buChar char="o"/>
            </a:pPr>
            <a:r>
              <a:rPr lang="en-US" sz="2200" dirty="0">
                <a:cs typeface="Arial" charset="0"/>
              </a:rPr>
              <a:t>Enforcement – penalties</a:t>
            </a:r>
          </a:p>
          <a:p>
            <a:pPr marL="742950" lvl="1" indent="-404813">
              <a:spcBef>
                <a:spcPct val="20000"/>
              </a:spcBef>
              <a:buFont typeface="Courier New" pitchFamily="49" charset="0"/>
              <a:buChar char="o"/>
            </a:pPr>
            <a:r>
              <a:rPr lang="en-US" sz="2200" dirty="0">
                <a:cs typeface="Arial" charset="0"/>
              </a:rPr>
              <a:t>Monitoring procedures – must use approved analytical methods</a:t>
            </a:r>
          </a:p>
          <a:p>
            <a:pPr marL="742950" lvl="1" indent="-285750">
              <a:spcBef>
                <a:spcPct val="20000"/>
              </a:spcBef>
              <a:buFont typeface="Courier New" pitchFamily="49" charset="0"/>
              <a:buChar char="o"/>
            </a:pPr>
            <a:endParaRPr lang="en-US" sz="2200" dirty="0">
              <a:cs typeface="Arial"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descr="Picture1.png"/>
          <p:cNvPicPr>
            <a:picLocks noGrp="1" noChangeAspect="1"/>
          </p:cNvPicPr>
          <p:nvPr>
            <p:ph idx="1"/>
          </p:nvPr>
        </p:nvPicPr>
        <p:blipFill>
          <a:blip r:embed="rId2" cstate="print"/>
          <a:srcRect/>
          <a:stretch>
            <a:fillRect/>
          </a:stretch>
        </p:blipFill>
        <p:spPr>
          <a:xfrm>
            <a:off x="0" y="0"/>
            <a:ext cx="9144000" cy="6858000"/>
          </a:xfrm>
        </p:spPr>
      </p:pic>
      <p:sp>
        <p:nvSpPr>
          <p:cNvPr id="18435" name="Title 1"/>
          <p:cNvSpPr>
            <a:spLocks noGrp="1"/>
          </p:cNvSpPr>
          <p:nvPr>
            <p:ph type="title"/>
          </p:nvPr>
        </p:nvSpPr>
        <p:spPr>
          <a:xfrm>
            <a:off x="457200" y="0"/>
            <a:ext cx="8229600" cy="1143000"/>
          </a:xfrm>
        </p:spPr>
        <p:txBody>
          <a:bodyPr>
            <a:normAutofit/>
          </a:bodyPr>
          <a:lstStyle/>
          <a:p>
            <a:pPr eaLnBrk="1" hangingPunct="1"/>
            <a:r>
              <a:rPr lang="en-US" sz="4000" b="1" dirty="0" smtClean="0">
                <a:cs typeface="Arial" charset="0"/>
              </a:rPr>
              <a:t>PERMIT INFO (cont.)</a:t>
            </a:r>
          </a:p>
        </p:txBody>
      </p:sp>
      <p:sp>
        <p:nvSpPr>
          <p:cNvPr id="18436" name="Content Placeholder 2"/>
          <p:cNvSpPr txBox="1">
            <a:spLocks/>
          </p:cNvSpPr>
          <p:nvPr/>
        </p:nvSpPr>
        <p:spPr bwMode="auto">
          <a:xfrm>
            <a:off x="381000" y="1143000"/>
            <a:ext cx="8229600" cy="4525963"/>
          </a:xfrm>
          <a:prstGeom prst="rect">
            <a:avLst/>
          </a:prstGeom>
          <a:noFill/>
          <a:ln w="9525">
            <a:noFill/>
            <a:miter lim="800000"/>
            <a:headEnd/>
            <a:tailEnd/>
          </a:ln>
        </p:spPr>
        <p:txBody>
          <a:bodyPr/>
          <a:lstStyle/>
          <a:p>
            <a:pPr marL="342900" indent="-342900">
              <a:spcBef>
                <a:spcPct val="20000"/>
              </a:spcBef>
              <a:buFont typeface="Arial" charset="0"/>
              <a:buChar char="•"/>
            </a:pPr>
            <a:r>
              <a:rPr lang="en-US" sz="3200" b="1" dirty="0">
                <a:cs typeface="Arial" charset="0"/>
              </a:rPr>
              <a:t>Standard conditions </a:t>
            </a:r>
            <a:r>
              <a:rPr lang="en-US" sz="3200" dirty="0">
                <a:cs typeface="Arial" charset="0"/>
              </a:rPr>
              <a:t>(</a:t>
            </a:r>
            <a:r>
              <a:rPr lang="en-US" sz="3200" dirty="0" smtClean="0">
                <a:cs typeface="Arial" charset="0"/>
              </a:rPr>
              <a:t>cont.)</a:t>
            </a:r>
            <a:endParaRPr lang="en-US" sz="3200" dirty="0">
              <a:cs typeface="Arial" charset="0"/>
            </a:endParaRPr>
          </a:p>
          <a:p>
            <a:pPr marL="742950" lvl="1" indent="-404813">
              <a:spcBef>
                <a:spcPct val="20000"/>
              </a:spcBef>
              <a:buFont typeface="Courier New" pitchFamily="49" charset="0"/>
              <a:buChar char="o"/>
            </a:pPr>
            <a:r>
              <a:rPr lang="en-US" sz="2800" dirty="0">
                <a:cs typeface="Arial" charset="0"/>
              </a:rPr>
              <a:t>Bypass and upset</a:t>
            </a:r>
          </a:p>
          <a:p>
            <a:pPr marL="742950" lvl="1" indent="-404813">
              <a:spcBef>
                <a:spcPct val="20000"/>
              </a:spcBef>
              <a:buFont typeface="Courier New" pitchFamily="49" charset="0"/>
              <a:buChar char="o"/>
            </a:pPr>
            <a:r>
              <a:rPr lang="en-US" sz="2800" dirty="0">
                <a:cs typeface="Arial" charset="0"/>
              </a:rPr>
              <a:t>Record keeping</a:t>
            </a:r>
          </a:p>
          <a:p>
            <a:pPr marL="742950" lvl="1" indent="-404813">
              <a:spcBef>
                <a:spcPct val="20000"/>
              </a:spcBef>
              <a:buFont typeface="Courier New" pitchFamily="49" charset="0"/>
              <a:buChar char="o"/>
            </a:pPr>
            <a:r>
              <a:rPr lang="en-US" sz="2800" dirty="0">
                <a:cs typeface="Arial" charset="0"/>
              </a:rPr>
              <a:t>Proper operation and maintenance</a:t>
            </a:r>
          </a:p>
          <a:p>
            <a:pPr marL="742950" lvl="1" indent="-404813">
              <a:spcBef>
                <a:spcPct val="20000"/>
              </a:spcBef>
              <a:buFont typeface="Courier New" pitchFamily="49" charset="0"/>
              <a:buChar char="o"/>
            </a:pPr>
            <a:r>
              <a:rPr lang="en-US" sz="2800" dirty="0">
                <a:cs typeface="Arial" charset="0"/>
              </a:rPr>
              <a:t>Reporting requirements</a:t>
            </a:r>
          </a:p>
          <a:p>
            <a:pPr marL="1143000" lvl="2" indent="-403225">
              <a:spcBef>
                <a:spcPct val="20000"/>
              </a:spcBef>
              <a:buFont typeface="Wingdings" pitchFamily="2" charset="2"/>
              <a:buChar char="§"/>
            </a:pPr>
            <a:r>
              <a:rPr lang="en-US" sz="2800" dirty="0">
                <a:cs typeface="Arial" charset="0"/>
              </a:rPr>
              <a:t>Changes</a:t>
            </a:r>
          </a:p>
          <a:p>
            <a:pPr marL="1143000" lvl="2" indent="-403225">
              <a:spcBef>
                <a:spcPct val="20000"/>
              </a:spcBef>
              <a:buFont typeface="Wingdings" pitchFamily="2" charset="2"/>
              <a:buChar char="§"/>
            </a:pPr>
            <a:r>
              <a:rPr lang="en-US" sz="2800" dirty="0">
                <a:cs typeface="Arial" charset="0"/>
              </a:rPr>
              <a:t>Non-compliance</a:t>
            </a:r>
          </a:p>
          <a:p>
            <a:pPr marL="1143000" lvl="2" indent="-403225">
              <a:spcBef>
                <a:spcPct val="20000"/>
              </a:spcBef>
              <a:buFont typeface="Wingdings" pitchFamily="2" charset="2"/>
              <a:buChar char="§"/>
            </a:pPr>
            <a:r>
              <a:rPr lang="en-US" sz="2800" dirty="0">
                <a:cs typeface="Arial" charset="0"/>
              </a:rPr>
              <a:t>Emergency situations</a:t>
            </a:r>
          </a:p>
          <a:p>
            <a:pPr marL="742950" lvl="1" indent="-404813">
              <a:spcBef>
                <a:spcPct val="20000"/>
              </a:spcBef>
              <a:buFont typeface="Courier New" pitchFamily="49" charset="0"/>
              <a:buChar char="o"/>
            </a:pPr>
            <a:r>
              <a:rPr lang="en-US" sz="2800" dirty="0">
                <a:cs typeface="Arial" charset="0"/>
              </a:rPr>
              <a:t>Signature requirements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7772400" cy="1362075"/>
          </a:xfrm>
        </p:spPr>
        <p:txBody>
          <a:bodyPr/>
          <a:lstStyle/>
          <a:p>
            <a:pPr algn="ctr"/>
            <a:r>
              <a:rPr lang="en-US" dirty="0" smtClean="0"/>
              <a:t>Basics of </a:t>
            </a:r>
            <a:br>
              <a:rPr lang="en-US" dirty="0" smtClean="0"/>
            </a:br>
            <a:r>
              <a:rPr lang="en-US" dirty="0" smtClean="0"/>
              <a:t>Air Permits</a:t>
            </a:r>
            <a:endParaRPr lang="en-US"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274638"/>
            <a:ext cx="8359775" cy="1143000"/>
          </a:xfrm>
        </p:spPr>
        <p:txBody>
          <a:bodyPr/>
          <a:lstStyle/>
          <a:p>
            <a:r>
              <a:rPr lang="en-US" sz="4000" b="1" dirty="0" smtClean="0"/>
              <a:t>What are Effluent Limits?</a:t>
            </a:r>
          </a:p>
        </p:txBody>
      </p:sp>
      <p:sp>
        <p:nvSpPr>
          <p:cNvPr id="36867" name="Rectangle 3"/>
          <p:cNvSpPr>
            <a:spLocks noGrp="1" noChangeArrowheads="1"/>
          </p:cNvSpPr>
          <p:nvPr>
            <p:ph idx="1"/>
          </p:nvPr>
        </p:nvSpPr>
        <p:spPr>
          <a:xfrm>
            <a:off x="327025" y="1655763"/>
            <a:ext cx="8359775" cy="3881437"/>
          </a:xfrm>
        </p:spPr>
        <p:txBody>
          <a:bodyPr/>
          <a:lstStyle/>
          <a:p>
            <a:r>
              <a:rPr lang="en-US" dirty="0" smtClean="0"/>
              <a:t>Numerical limits on discharges of pollutants</a:t>
            </a:r>
          </a:p>
          <a:p>
            <a:r>
              <a:rPr lang="en-US" dirty="0" smtClean="0"/>
              <a:t>Limits may be expressed as mass (lbs/day) or concentration (mg/L).</a:t>
            </a:r>
          </a:p>
          <a:p>
            <a:r>
              <a:rPr lang="en-US" dirty="0" smtClean="0"/>
              <a:t>Can limit specific pollutant (e.g. cyanide) or an indicator pollutant (e.g. Chemical Oxygen Demand)</a:t>
            </a:r>
          </a:p>
          <a:p>
            <a:r>
              <a:rPr lang="en-US" dirty="0" smtClean="0"/>
              <a:t>Also includes BMPs and SWP3</a:t>
            </a:r>
          </a:p>
          <a:p>
            <a:endParaRPr lang="en-US"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520700"/>
            <a:ext cx="8288338" cy="1143000"/>
          </a:xfrm>
        </p:spPr>
        <p:txBody>
          <a:bodyPr>
            <a:normAutofit/>
          </a:bodyPr>
          <a:lstStyle/>
          <a:p>
            <a:r>
              <a:rPr lang="en-US" sz="4000" b="1" dirty="0" smtClean="0"/>
              <a:t>Types of Effluent Limitations</a:t>
            </a:r>
          </a:p>
        </p:txBody>
      </p:sp>
      <p:sp>
        <p:nvSpPr>
          <p:cNvPr id="37891" name="Rectangle 3"/>
          <p:cNvSpPr>
            <a:spLocks noGrp="1" noChangeArrowheads="1"/>
          </p:cNvSpPr>
          <p:nvPr>
            <p:ph idx="1"/>
          </p:nvPr>
        </p:nvSpPr>
        <p:spPr>
          <a:xfrm>
            <a:off x="635000" y="1752600"/>
            <a:ext cx="8509000" cy="4286250"/>
          </a:xfrm>
        </p:spPr>
        <p:txBody>
          <a:bodyPr/>
          <a:lstStyle/>
          <a:p>
            <a:pPr>
              <a:lnSpc>
                <a:spcPct val="80000"/>
              </a:lnSpc>
            </a:pPr>
            <a:r>
              <a:rPr lang="en-US" dirty="0" smtClean="0"/>
              <a:t>Two Types of Effluent Limitations</a:t>
            </a:r>
          </a:p>
          <a:p>
            <a:pPr lvl="1">
              <a:lnSpc>
                <a:spcPct val="80000"/>
              </a:lnSpc>
              <a:buFont typeface="Arial" charset="0"/>
              <a:buChar char="•"/>
            </a:pPr>
            <a:r>
              <a:rPr lang="en-US" sz="3200" dirty="0" smtClean="0"/>
              <a:t>Technology-Based Effluent Limitations (TBELs)</a:t>
            </a:r>
          </a:p>
          <a:p>
            <a:pPr lvl="1">
              <a:lnSpc>
                <a:spcPct val="80000"/>
              </a:lnSpc>
              <a:buFont typeface="Arial" charset="0"/>
              <a:buChar char="•"/>
            </a:pPr>
            <a:r>
              <a:rPr lang="en-US" sz="3200" dirty="0" smtClean="0"/>
              <a:t>Water Quality-Based Effluent Limitations (WQBELs)</a:t>
            </a:r>
          </a:p>
          <a:p>
            <a:pPr lvl="1">
              <a:lnSpc>
                <a:spcPct val="80000"/>
              </a:lnSpc>
              <a:buFont typeface="Arial" charset="0"/>
              <a:buChar char="•"/>
            </a:pPr>
            <a:endParaRPr lang="en-US" sz="3200" dirty="0" smtClean="0"/>
          </a:p>
          <a:p>
            <a:pPr>
              <a:lnSpc>
                <a:spcPct val="80000"/>
              </a:lnSpc>
            </a:pPr>
            <a:r>
              <a:rPr lang="en-US" dirty="0" smtClean="0"/>
              <a:t>Both TBELs and WQBELs  are calculated and the more stringent limit is placed in the permit</a:t>
            </a:r>
          </a:p>
          <a:p>
            <a:pPr lvl="1">
              <a:lnSpc>
                <a:spcPct val="80000"/>
              </a:lnSpc>
              <a:buFont typeface="Wingdings" pitchFamily="2" charset="2"/>
              <a:buChar char="§"/>
            </a:pPr>
            <a:endParaRPr lang="en-US" dirty="0" smtClean="0"/>
          </a:p>
          <a:p>
            <a:pPr>
              <a:lnSpc>
                <a:spcPct val="80000"/>
              </a:lnSpc>
            </a:pPr>
            <a:endParaRPr lang="en-US" sz="20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733425"/>
            <a:ext cx="8686800" cy="1143000"/>
          </a:xfrm>
        </p:spPr>
        <p:txBody>
          <a:bodyPr/>
          <a:lstStyle/>
          <a:p>
            <a:pPr algn="l"/>
            <a:r>
              <a:rPr lang="en-US" sz="3800" b="1" dirty="0" smtClean="0"/>
              <a:t>Regulatory Basis for TBELs </a:t>
            </a:r>
          </a:p>
        </p:txBody>
      </p:sp>
      <p:sp>
        <p:nvSpPr>
          <p:cNvPr id="39939" name="Rectangle 3"/>
          <p:cNvSpPr>
            <a:spLocks noGrp="1" noChangeArrowheads="1"/>
          </p:cNvSpPr>
          <p:nvPr>
            <p:ph idx="1"/>
          </p:nvPr>
        </p:nvSpPr>
        <p:spPr>
          <a:xfrm>
            <a:off x="327025" y="2097088"/>
            <a:ext cx="8359775" cy="4525962"/>
          </a:xfrm>
        </p:spPr>
        <p:txBody>
          <a:bodyPr/>
          <a:lstStyle/>
          <a:p>
            <a:r>
              <a:rPr lang="en-US" sz="3000" dirty="0" smtClean="0"/>
              <a:t>LAC 33:IX.2707 requires that LPDES permits include effluent limits and standards promulgated under CWA Sections 301(effluent limitations and standards) or 306 (new source performance standards, and 402(a)(1) (case-by-case basis) or a combination</a:t>
            </a:r>
          </a:p>
          <a:p>
            <a:endParaRPr lang="en-US"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304800"/>
            <a:ext cx="8056563" cy="1431925"/>
          </a:xfrm>
        </p:spPr>
        <p:txBody>
          <a:bodyPr/>
          <a:lstStyle/>
          <a:p>
            <a:r>
              <a:rPr lang="en-US" sz="3600" b="1" dirty="0" smtClean="0"/>
              <a:t>Municipal TBELs– Secondary Treatment Standards</a:t>
            </a:r>
          </a:p>
        </p:txBody>
      </p:sp>
      <p:sp>
        <p:nvSpPr>
          <p:cNvPr id="40963" name="Rectangle 32"/>
          <p:cNvSpPr>
            <a:spLocks noGrp="1" noChangeArrowheads="1"/>
          </p:cNvSpPr>
          <p:nvPr>
            <p:ph type="body" sz="half" idx="1"/>
          </p:nvPr>
        </p:nvSpPr>
        <p:spPr>
          <a:xfrm>
            <a:off x="685800" y="1752600"/>
            <a:ext cx="8193088" cy="1981200"/>
          </a:xfrm>
        </p:spPr>
        <p:txBody>
          <a:bodyPr>
            <a:noAutofit/>
          </a:bodyPr>
          <a:lstStyle/>
          <a:p>
            <a:r>
              <a:rPr lang="en-US" dirty="0" smtClean="0"/>
              <a:t>TBELs (mass limits) for POTWs are based on secondary treatment standards and design flow per LAC 33:IX.2709.B.1</a:t>
            </a:r>
          </a:p>
          <a:p>
            <a:r>
              <a:rPr lang="en-US" dirty="0" smtClean="0"/>
              <a:t>85% removal efficiency for BOD</a:t>
            </a:r>
            <a:r>
              <a:rPr lang="en-US" baseline="-25000" dirty="0" smtClean="0"/>
              <a:t>5</a:t>
            </a:r>
            <a:r>
              <a:rPr lang="en-US" dirty="0" smtClean="0"/>
              <a:t> and TSS</a:t>
            </a:r>
          </a:p>
        </p:txBody>
      </p:sp>
      <p:graphicFrame>
        <p:nvGraphicFramePr>
          <p:cNvPr id="66595" name="Group 35"/>
          <p:cNvGraphicFramePr>
            <a:graphicFrameLocks noGrp="1"/>
          </p:cNvGraphicFramePr>
          <p:nvPr>
            <p:ph sz="half" idx="2"/>
          </p:nvPr>
        </p:nvGraphicFramePr>
        <p:xfrm>
          <a:off x="1600200" y="4038600"/>
          <a:ext cx="6430782" cy="1708880"/>
        </p:xfrm>
        <a:graphic>
          <a:graphicData uri="http://schemas.openxmlformats.org/drawingml/2006/table">
            <a:tbl>
              <a:tblPr/>
              <a:tblGrid>
                <a:gridCol w="2143594"/>
                <a:gridCol w="2143594"/>
                <a:gridCol w="2143594"/>
              </a:tblGrid>
              <a:tr h="83657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Pollutant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30-Day Avg</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     mg/L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7-Day Avg</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    mg/L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BOD</a:t>
                      </a:r>
                      <a:r>
                        <a:rPr kumimoji="0" lang="en-US" sz="2000" b="0" i="0" u="none" strike="noStrike" cap="none" normalizeH="0" baseline="-25000" dirty="0" smtClean="0">
                          <a:ln>
                            <a:noFill/>
                          </a:ln>
                          <a:solidFill>
                            <a:schemeClr val="tx1"/>
                          </a:solidFill>
                          <a:effectLst/>
                          <a:latin typeface="Tahoma"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      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74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TSS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      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04788" y="274638"/>
            <a:ext cx="8318501" cy="1143000"/>
          </a:xfrm>
        </p:spPr>
        <p:txBody>
          <a:bodyPr>
            <a:normAutofit fontScale="90000"/>
          </a:bodyPr>
          <a:lstStyle/>
          <a:p>
            <a:pPr>
              <a:defRPr/>
            </a:pPr>
            <a:r>
              <a:rPr lang="en-US" b="1" dirty="0"/>
              <a:t>Industrial TBELs -Effluent Guidelines  </a:t>
            </a:r>
          </a:p>
        </p:txBody>
      </p:sp>
      <p:sp>
        <p:nvSpPr>
          <p:cNvPr id="41987" name="Rectangle 3"/>
          <p:cNvSpPr>
            <a:spLocks noGrp="1" noChangeArrowheads="1"/>
          </p:cNvSpPr>
          <p:nvPr>
            <p:ph idx="1"/>
          </p:nvPr>
        </p:nvSpPr>
        <p:spPr>
          <a:xfrm>
            <a:off x="825500" y="1639888"/>
            <a:ext cx="8318500" cy="3987800"/>
          </a:xfrm>
        </p:spPr>
        <p:txBody>
          <a:bodyPr>
            <a:noAutofit/>
          </a:bodyPr>
          <a:lstStyle/>
          <a:p>
            <a:pPr marL="460375" indent="-460375">
              <a:lnSpc>
                <a:spcPct val="90000"/>
              </a:lnSpc>
            </a:pPr>
            <a:r>
              <a:rPr lang="en-US" dirty="0" smtClean="0"/>
              <a:t>Technology-based standards for specified industry categories</a:t>
            </a:r>
          </a:p>
          <a:p>
            <a:pPr marL="460375" indent="-460375">
              <a:lnSpc>
                <a:spcPct val="90000"/>
              </a:lnSpc>
            </a:pPr>
            <a:r>
              <a:rPr lang="en-US" dirty="0" smtClean="0"/>
              <a:t>Most are production based </a:t>
            </a:r>
          </a:p>
          <a:p>
            <a:pPr marL="857250" lvl="1" indent="-393700">
              <a:lnSpc>
                <a:spcPct val="90000"/>
              </a:lnSpc>
              <a:buFont typeface="Courier New" pitchFamily="49" charset="0"/>
              <a:buChar char="o"/>
            </a:pPr>
            <a:r>
              <a:rPr lang="en-US" sz="3200" dirty="0" smtClean="0"/>
              <a:t>mass/unit of product produced</a:t>
            </a:r>
          </a:p>
          <a:p>
            <a:pPr marL="857250" lvl="1" indent="-393700">
              <a:lnSpc>
                <a:spcPct val="90000"/>
              </a:lnSpc>
              <a:buFont typeface="Courier New" pitchFamily="49" charset="0"/>
              <a:buChar char="o"/>
            </a:pPr>
            <a:r>
              <a:rPr lang="en-US" sz="3200" dirty="0" smtClean="0"/>
              <a:t>For example: lbs/1000 lbs of product </a:t>
            </a:r>
          </a:p>
          <a:p>
            <a:pPr marL="463550" indent="-463550">
              <a:lnSpc>
                <a:spcPct val="90000"/>
              </a:lnSpc>
            </a:pPr>
            <a:r>
              <a:rPr lang="en-US" dirty="0" smtClean="0"/>
              <a:t>Some are flow-based </a:t>
            </a:r>
          </a:p>
          <a:p>
            <a:pPr marL="857250" lvl="1" indent="-393700">
              <a:lnSpc>
                <a:spcPct val="90000"/>
              </a:lnSpc>
              <a:buFont typeface="Courier New" pitchFamily="49" charset="0"/>
              <a:buChar char="o"/>
            </a:pPr>
            <a:r>
              <a:rPr lang="en-US" sz="3200" dirty="0" smtClean="0"/>
              <a:t>mass/unit volume </a:t>
            </a:r>
          </a:p>
          <a:p>
            <a:pPr marL="857250" lvl="1" indent="-393700">
              <a:lnSpc>
                <a:spcPct val="90000"/>
              </a:lnSpc>
              <a:buFont typeface="Courier New" pitchFamily="49" charset="0"/>
              <a:buChar char="o"/>
            </a:pPr>
            <a:r>
              <a:rPr lang="en-US" sz="3200" dirty="0" smtClean="0"/>
              <a:t>For example: mg/L</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228600"/>
            <a:ext cx="7740650" cy="1143000"/>
          </a:xfrm>
        </p:spPr>
        <p:txBody>
          <a:bodyPr/>
          <a:lstStyle/>
          <a:p>
            <a:r>
              <a:rPr lang="en-US" sz="3600" b="1" dirty="0" smtClean="0"/>
              <a:t>Regulatory Basis for WQBELs</a:t>
            </a:r>
          </a:p>
        </p:txBody>
      </p:sp>
      <p:sp>
        <p:nvSpPr>
          <p:cNvPr id="49155" name="Rectangle 3"/>
          <p:cNvSpPr>
            <a:spLocks noGrp="1" noChangeArrowheads="1"/>
          </p:cNvSpPr>
          <p:nvPr>
            <p:ph idx="1"/>
          </p:nvPr>
        </p:nvSpPr>
        <p:spPr>
          <a:xfrm>
            <a:off x="381000" y="1447800"/>
            <a:ext cx="8216900" cy="4051300"/>
          </a:xfrm>
        </p:spPr>
        <p:txBody>
          <a:bodyPr/>
          <a:lstStyle/>
          <a:p>
            <a:r>
              <a:rPr lang="en-US" dirty="0" smtClean="0"/>
              <a:t>CWA Section 303(b)(1)(c) and LPDES regulations at LAC 33:IX.2707.D require limits more stringent than TBEL when necessary to attain state water quality standards</a:t>
            </a:r>
          </a:p>
          <a:p>
            <a:r>
              <a:rPr lang="en-US" dirty="0" smtClean="0"/>
              <a:t>Designed to ensure that water quality standards are attained</a:t>
            </a:r>
          </a:p>
          <a:p>
            <a:endParaRPr lang="en-US"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57238" y="274638"/>
            <a:ext cx="7110412" cy="1143000"/>
          </a:xfrm>
        </p:spPr>
        <p:txBody>
          <a:bodyPr>
            <a:normAutofit fontScale="90000"/>
          </a:bodyPr>
          <a:lstStyle/>
          <a:p>
            <a:pPr>
              <a:defRPr/>
            </a:pPr>
            <a:r>
              <a:rPr lang="en-US" b="1" dirty="0"/>
              <a:t>When is a WQBEL needed in the Permit ?</a:t>
            </a:r>
          </a:p>
        </p:txBody>
      </p:sp>
      <p:sp>
        <p:nvSpPr>
          <p:cNvPr id="77827" name="Rectangle 3"/>
          <p:cNvSpPr>
            <a:spLocks noGrp="1" noChangeArrowheads="1"/>
          </p:cNvSpPr>
          <p:nvPr>
            <p:ph idx="1"/>
          </p:nvPr>
        </p:nvSpPr>
        <p:spPr>
          <a:xfrm>
            <a:off x="457200" y="1600200"/>
            <a:ext cx="8382000" cy="4525963"/>
          </a:xfrm>
        </p:spPr>
        <p:txBody>
          <a:bodyPr>
            <a:normAutofit/>
          </a:bodyPr>
          <a:lstStyle/>
          <a:p>
            <a:r>
              <a:rPr lang="en-US" dirty="0" smtClean="0"/>
              <a:t>To determine if a proposed discharge might cause or contribute to violation of water quality standards, the permit writer conducts an evaluation of the “reasonable potential” of the discharge to exceed standards.</a:t>
            </a:r>
          </a:p>
          <a:p>
            <a:r>
              <a:rPr lang="en-US" dirty="0" smtClean="0"/>
              <a:t>If reasonable potential exists, a WQBEL is required in the permit.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274638"/>
            <a:ext cx="7835900" cy="1143000"/>
          </a:xfrm>
        </p:spPr>
        <p:txBody>
          <a:bodyPr/>
          <a:lstStyle/>
          <a:p>
            <a:r>
              <a:rPr lang="en-US" sz="3200" b="1" dirty="0" smtClean="0"/>
              <a:t>Water Quality-based Effluent Limits (WQBELs)</a:t>
            </a:r>
          </a:p>
        </p:txBody>
      </p:sp>
      <p:sp>
        <p:nvSpPr>
          <p:cNvPr id="54275" name="Rectangle 3"/>
          <p:cNvSpPr>
            <a:spLocks noGrp="1" noChangeArrowheads="1"/>
          </p:cNvSpPr>
          <p:nvPr>
            <p:ph idx="1"/>
          </p:nvPr>
        </p:nvSpPr>
        <p:spPr>
          <a:xfrm>
            <a:off x="204788" y="1600200"/>
            <a:ext cx="8370887" cy="4525963"/>
          </a:xfrm>
        </p:spPr>
        <p:txBody>
          <a:bodyPr>
            <a:normAutofit/>
          </a:bodyPr>
          <a:lstStyle/>
          <a:p>
            <a:r>
              <a:rPr lang="en-US" dirty="0" smtClean="0"/>
              <a:t>Calculation procedure considers the potential impact of discharges on the receiving water quality </a:t>
            </a:r>
          </a:p>
          <a:p>
            <a:r>
              <a:rPr lang="en-US" dirty="0" smtClean="0"/>
              <a:t>If WQBEL is &lt; TBEL, then WQBEL is used in the permit</a:t>
            </a:r>
          </a:p>
          <a:p>
            <a:r>
              <a:rPr lang="en-US" dirty="0" smtClean="0"/>
              <a:t>Even in absence of TBELS, WQBELs are imposed if there is “reasonable potential” to exceed water quality standards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8600" y="274638"/>
            <a:ext cx="7543800" cy="1143000"/>
          </a:xfrm>
        </p:spPr>
        <p:txBody>
          <a:bodyPr/>
          <a:lstStyle/>
          <a:p>
            <a:r>
              <a:rPr lang="en-US" sz="4000" b="1" dirty="0" smtClean="0"/>
              <a:t>Calculation of WQBELs</a:t>
            </a:r>
          </a:p>
        </p:txBody>
      </p:sp>
      <p:sp>
        <p:nvSpPr>
          <p:cNvPr id="55299" name="Rectangle 3"/>
          <p:cNvSpPr>
            <a:spLocks noGrp="1" noChangeArrowheads="1"/>
          </p:cNvSpPr>
          <p:nvPr>
            <p:ph idx="1"/>
          </p:nvPr>
        </p:nvSpPr>
        <p:spPr>
          <a:xfrm>
            <a:off x="457200" y="1447800"/>
            <a:ext cx="8458200" cy="4525962"/>
          </a:xfrm>
        </p:spPr>
        <p:txBody>
          <a:bodyPr>
            <a:normAutofit fontScale="85000" lnSpcReduction="10000"/>
          </a:bodyPr>
          <a:lstStyle/>
          <a:p>
            <a:r>
              <a:rPr lang="en-US" dirty="0" smtClean="0"/>
              <a:t>The effluent flow; effluent pollutant concentration; receiving stream flow, TSS, and hardness; and numerical criteria of the receiving stream are utilized to calculate WQBELs</a:t>
            </a:r>
          </a:p>
          <a:p>
            <a:r>
              <a:rPr lang="en-US" dirty="0" smtClean="0"/>
              <a:t>May be calculated using simple, single discharge models (mass balance) or more complex water quality models that consider cumulative impacts of other discharges in the watershed (i.e. TMDL)</a:t>
            </a:r>
          </a:p>
          <a:p>
            <a:r>
              <a:rPr lang="en-US" dirty="0" smtClean="0"/>
              <a:t>WQBELs are fundamentally a mass balance solved for the end-of pipe concentration that will not cause an in-stream exceedance of water quality standards</a:t>
            </a:r>
          </a:p>
          <a:p>
            <a:endParaRPr lang="en-US" dirty="0" smtClean="0"/>
          </a:p>
          <a:p>
            <a:pPr>
              <a:buFont typeface="Wingdings" pitchFamily="2" charset="2"/>
              <a:buNone/>
            </a:pPr>
            <a:endParaRPr lang="en-US" sz="2800"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274638"/>
            <a:ext cx="8001000" cy="1143000"/>
          </a:xfrm>
        </p:spPr>
        <p:txBody>
          <a:bodyPr>
            <a:noAutofit/>
          </a:bodyPr>
          <a:lstStyle/>
          <a:p>
            <a:r>
              <a:rPr lang="en-US" sz="4000" b="1" dirty="0" smtClean="0"/>
              <a:t>Louisiana Implementation Policy</a:t>
            </a:r>
          </a:p>
        </p:txBody>
      </p:sp>
      <p:sp>
        <p:nvSpPr>
          <p:cNvPr id="57347" name="Rectangle 3"/>
          <p:cNvSpPr>
            <a:spLocks noGrp="1" noChangeArrowheads="1"/>
          </p:cNvSpPr>
          <p:nvPr>
            <p:ph idx="1"/>
          </p:nvPr>
        </p:nvSpPr>
        <p:spPr>
          <a:xfrm>
            <a:off x="377825" y="1687513"/>
            <a:ext cx="7804150" cy="4076700"/>
          </a:xfrm>
        </p:spPr>
        <p:txBody>
          <a:bodyPr>
            <a:normAutofit/>
          </a:bodyPr>
          <a:lstStyle/>
          <a:p>
            <a:r>
              <a:rPr lang="en-US" dirty="0" smtClean="0"/>
              <a:t>Permitting Guidance Document for Implementing Louisiana Surface Water Quality Standards – October 26, 2010, Version 8</a:t>
            </a:r>
          </a:p>
          <a:p>
            <a:r>
              <a:rPr lang="en-US" dirty="0" smtClean="0"/>
              <a:t>Available on LDEQ website</a:t>
            </a:r>
          </a:p>
          <a:p>
            <a:pPr>
              <a:buFont typeface="Wingdings" pitchFamily="2" charset="2"/>
              <a:buNone/>
            </a:pPr>
            <a:r>
              <a:rPr lang="en-US" dirty="0" smtClean="0"/>
              <a:t>	</a:t>
            </a:r>
            <a:r>
              <a:rPr lang="en-US" dirty="0" smtClean="0">
                <a:hlinkClick r:id="rId3"/>
              </a:rPr>
              <a:t>http://www.deq.louisiana.gov/portal/DIVISIONS/WaterPermits/LPDESPermits.aspx</a:t>
            </a:r>
            <a:endParaRPr lang="en-US" dirty="0" smtClean="0"/>
          </a:p>
          <a:p>
            <a:pPr>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1403</TotalTime>
  <Words>6462</Words>
  <Application>Microsoft Office PowerPoint</Application>
  <PresentationFormat>On-screen Show (4:3)</PresentationFormat>
  <Paragraphs>1142</Paragraphs>
  <Slides>143</Slides>
  <Notes>58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143</vt:i4>
      </vt:variant>
    </vt:vector>
  </HeadingPairs>
  <TitlesOfParts>
    <vt:vector size="145" baseType="lpstr">
      <vt:lpstr>Office Theme</vt:lpstr>
      <vt:lpstr>Document</vt:lpstr>
      <vt:lpstr>Slide 1</vt:lpstr>
      <vt:lpstr>Slide 2</vt:lpstr>
      <vt:lpstr>Slide 3</vt:lpstr>
      <vt:lpstr>Organization</vt:lpstr>
      <vt:lpstr>Louisiana Department of  Environmental Quality</vt:lpstr>
      <vt:lpstr>LDEQ’s Role and EPA</vt:lpstr>
      <vt:lpstr>Air Permits Role  </vt:lpstr>
      <vt:lpstr>Air Permits Role</vt:lpstr>
      <vt:lpstr>Basics of  Air Permits</vt:lpstr>
      <vt:lpstr> The Basics of Air Permits </vt:lpstr>
      <vt:lpstr> </vt:lpstr>
      <vt:lpstr> </vt:lpstr>
      <vt:lpstr>Who needs An air permit?</vt:lpstr>
      <vt:lpstr>Who Needs An  Air Permit?</vt:lpstr>
      <vt:lpstr>Who Needs An  Air Permit?</vt:lpstr>
      <vt:lpstr>Who Needs An  Air Permit?</vt:lpstr>
      <vt:lpstr>Who Needs An  Air Permit?</vt:lpstr>
      <vt:lpstr>Air Permit Application</vt:lpstr>
      <vt:lpstr>Permit Types</vt:lpstr>
      <vt:lpstr> Permit Types </vt:lpstr>
      <vt:lpstr> </vt:lpstr>
      <vt:lpstr> </vt:lpstr>
      <vt:lpstr>Permit Types – Minor Source</vt:lpstr>
      <vt:lpstr>Permit Types – Minor Source</vt:lpstr>
      <vt:lpstr>Permit Types – Minor Source</vt:lpstr>
      <vt:lpstr> </vt:lpstr>
      <vt:lpstr> </vt:lpstr>
      <vt:lpstr> </vt:lpstr>
      <vt:lpstr> </vt:lpstr>
      <vt:lpstr>Major Source Programs</vt:lpstr>
      <vt:lpstr>Permit Types - Major Source</vt:lpstr>
      <vt:lpstr>Permit Types - Major Source</vt:lpstr>
      <vt:lpstr>Permit Types - Major Source</vt:lpstr>
      <vt:lpstr>Permit Types - Major Source</vt:lpstr>
      <vt:lpstr>Major Source Programs</vt:lpstr>
      <vt:lpstr>What is a Major Source</vt:lpstr>
      <vt:lpstr>Major AIR regulations</vt:lpstr>
      <vt:lpstr>Slide 38</vt:lpstr>
      <vt:lpstr>Slide 39</vt:lpstr>
      <vt:lpstr>Slide 40</vt:lpstr>
      <vt:lpstr>  New Source Performance Standards  [40 CFR 60] (cont.)  </vt:lpstr>
      <vt:lpstr> National Emissions Standards for Hazardous Air Pollutants [40 CFR 61  and 40 CFR 63] </vt:lpstr>
      <vt:lpstr>National Emissions Standards for Hazardous Air Pollutants [40 CFR 61  and 40 CFR 63] (cont.)</vt:lpstr>
      <vt:lpstr> Acid Rain Regulations  [40 CFR 72-78] </vt:lpstr>
      <vt:lpstr>National Ambient Air Quality  Standards (NAAQS)</vt:lpstr>
      <vt:lpstr>National Ambient Air Quality  Standards (NAAQS)</vt:lpstr>
      <vt:lpstr>Prevention of Significant Deterioration [40 CFR 52]</vt:lpstr>
      <vt:lpstr>Prevention of Significant Deterioration [40 CFR 52]</vt:lpstr>
      <vt:lpstr>internal AIR permit process</vt:lpstr>
      <vt:lpstr>Permit Process</vt:lpstr>
      <vt:lpstr>Permit Process</vt:lpstr>
      <vt:lpstr>Community involvement</vt:lpstr>
      <vt:lpstr>Community Involvement</vt:lpstr>
      <vt:lpstr>Slide 54</vt:lpstr>
      <vt:lpstr>Slide 55</vt:lpstr>
      <vt:lpstr>Slide 56</vt:lpstr>
      <vt:lpstr>Community Involvement</vt:lpstr>
      <vt:lpstr>Resources, definitions, and acronyms</vt:lpstr>
      <vt:lpstr> Resources</vt:lpstr>
      <vt:lpstr>   Resources</vt:lpstr>
      <vt:lpstr>Definitions and Acronyms</vt:lpstr>
      <vt:lpstr>Definitions and Acronyms</vt:lpstr>
      <vt:lpstr>Definitions and Acronyms</vt:lpstr>
      <vt:lpstr>Definitions and Acronyms</vt:lpstr>
      <vt:lpstr>Slide 65</vt:lpstr>
      <vt:lpstr>Slide 66</vt:lpstr>
      <vt:lpstr>Slide 67</vt:lpstr>
      <vt:lpstr>Slide 68</vt:lpstr>
      <vt:lpstr>LPDES PERMITS PROGRAM </vt:lpstr>
      <vt:lpstr>National Pollutant Discharge Elimination System (NPDES)</vt:lpstr>
      <vt:lpstr>Louisiana Pollutant Discharge Elimination System (LPDES)</vt:lpstr>
      <vt:lpstr>WHO NEEDS A WATER DISCHARGE PERMIT?</vt:lpstr>
      <vt:lpstr>WHO NEEDS A WATER DISCHARGE PERMIT? </vt:lpstr>
      <vt:lpstr>WHO NEEDS A WATER DISCHARGE PERMIT? </vt:lpstr>
      <vt:lpstr>WHO NEEDS A WATER DISCHARGE PERMIT? </vt:lpstr>
      <vt:lpstr>WHO NEEDS A WATER DISCHARGE PERMIT? </vt:lpstr>
      <vt:lpstr>WHO NEEDS A WATER DISCHARGE PERMIT? </vt:lpstr>
      <vt:lpstr>Water Permit Applications</vt:lpstr>
      <vt:lpstr>TYPES OF PERMITS</vt:lpstr>
      <vt:lpstr>INDIVIDUAL PERMITS</vt:lpstr>
      <vt:lpstr>INDIVIDUAL PERMITS</vt:lpstr>
      <vt:lpstr>ISSUANCE PROCESS for  INDIVIDUAL PERMITS</vt:lpstr>
      <vt:lpstr>GENERAL PERMITS</vt:lpstr>
      <vt:lpstr>GENERAL PERMITS</vt:lpstr>
      <vt:lpstr>GENERAL PERMITS</vt:lpstr>
      <vt:lpstr>AUTHORIZATION PROCESS for  COVERAGE  UNDER A GENERAL PERMIT</vt:lpstr>
      <vt:lpstr>INFORMATION ABOUT  THE PERMIT</vt:lpstr>
      <vt:lpstr>PERMIT INFO (cont.)</vt:lpstr>
      <vt:lpstr>PERMIT INFO (cont.)</vt:lpstr>
      <vt:lpstr>What are Effluent Limits?</vt:lpstr>
      <vt:lpstr>Types of Effluent Limitations</vt:lpstr>
      <vt:lpstr>Regulatory Basis for TBELs </vt:lpstr>
      <vt:lpstr>Municipal TBELs– Secondary Treatment Standards</vt:lpstr>
      <vt:lpstr>Industrial TBELs -Effluent Guidelines  </vt:lpstr>
      <vt:lpstr>Regulatory Basis for WQBELs</vt:lpstr>
      <vt:lpstr>When is a WQBEL needed in the Permit ?</vt:lpstr>
      <vt:lpstr>Water Quality-based Effluent Limits (WQBELs)</vt:lpstr>
      <vt:lpstr>Calculation of WQBELs</vt:lpstr>
      <vt:lpstr>Louisiana Implementation Policy</vt:lpstr>
      <vt:lpstr>Slide 100</vt:lpstr>
      <vt:lpstr>FEES LAC 33:IX.1309</vt:lpstr>
      <vt:lpstr>WETLANDS ASSIMILATION</vt:lpstr>
      <vt:lpstr>REQUEST FOR PRELIMINARY DETERMINATION</vt:lpstr>
      <vt:lpstr>SEWAGE SLUDGE TRANSPORTORS REGISTRATION </vt:lpstr>
      <vt:lpstr>BIOSOLIDS/SEWAGE SLUDGE</vt:lpstr>
      <vt:lpstr>CONTACT INFORMATION</vt:lpstr>
      <vt:lpstr>Water Permits Division  Other Activities</vt:lpstr>
      <vt:lpstr>Slide 108</vt:lpstr>
      <vt:lpstr>Slide 109</vt:lpstr>
      <vt:lpstr>Slide 110</vt:lpstr>
      <vt:lpstr>Waste Permits Overview  </vt:lpstr>
      <vt:lpstr>Waste Permits Division</vt:lpstr>
      <vt:lpstr>Slide 113</vt:lpstr>
      <vt:lpstr>Slide 114</vt:lpstr>
      <vt:lpstr>Facilities Needing a  Solid Waste Permit</vt:lpstr>
      <vt:lpstr>Types of Solid Waste Permits</vt:lpstr>
      <vt:lpstr>Types of Solid Waste Permits</vt:lpstr>
      <vt:lpstr>Types of Solid Waste Permits</vt:lpstr>
      <vt:lpstr>Types of Solid Waste Facilities</vt:lpstr>
      <vt:lpstr>§513.  Permit Process for Existing Facilities and for Proposed Facilities</vt:lpstr>
      <vt:lpstr>§513.  Permit Process for Existing Facilities and for Proposed Facilities</vt:lpstr>
      <vt:lpstr>Permitting Process</vt:lpstr>
      <vt:lpstr>Permitting Process</vt:lpstr>
      <vt:lpstr>New Permit Applications</vt:lpstr>
      <vt:lpstr>Slide 125</vt:lpstr>
      <vt:lpstr>Permitting Process</vt:lpstr>
      <vt:lpstr>Permitting Process </vt:lpstr>
      <vt:lpstr>Permitting Process </vt:lpstr>
      <vt:lpstr>Draft Permit Decision</vt:lpstr>
      <vt:lpstr>Permitting Process</vt:lpstr>
      <vt:lpstr>Permitting Process (cont.)</vt:lpstr>
      <vt:lpstr>Hazardous Waste Permitting</vt:lpstr>
      <vt:lpstr>Hazardous Waste Permitting (cont)</vt:lpstr>
      <vt:lpstr>Hazardous Waste Permitting (cont)</vt:lpstr>
      <vt:lpstr>Hazardous Waste Permitting (cont)</vt:lpstr>
      <vt:lpstr>Hazardous Waste Permitting (cont)</vt:lpstr>
      <vt:lpstr>Hazardous Waste Permitting (cont)</vt:lpstr>
      <vt:lpstr>Waste Terms &amp; Definitions</vt:lpstr>
      <vt:lpstr>Waste Terms &amp; Definitions</vt:lpstr>
      <vt:lpstr>Waste Terms &amp; Definitions</vt:lpstr>
      <vt:lpstr>Slide 141</vt:lpstr>
      <vt:lpstr>Slide 142</vt:lpstr>
      <vt:lpstr>Slide 143</vt:lpstr>
    </vt:vector>
  </TitlesOfParts>
  <Company>Louisiana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Helpline</dc:creator>
  <cp:lastModifiedBy>tomekap</cp:lastModifiedBy>
  <cp:revision>181</cp:revision>
  <dcterms:created xsi:type="dcterms:W3CDTF">2008-06-18T20:51:45Z</dcterms:created>
  <dcterms:modified xsi:type="dcterms:W3CDTF">2012-06-29T18:30:16Z</dcterms:modified>
</cp:coreProperties>
</file>