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2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veSqreComp_100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30552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906713"/>
            <a:ext cx="8001000" cy="1500187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www.google.com</a:t>
            </a:r>
          </a:p>
          <a:p>
            <a:pPr lvl="0"/>
            <a:r>
              <a:rPr lang="en-US" dirty="0" smtClean="0"/>
              <a:t>www.environcorp.com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0" y="990600"/>
            <a:ext cx="7952232" cy="1400822"/>
            <a:chOff x="353568" y="2286000"/>
            <a:chExt cx="7952232" cy="1400822"/>
          </a:xfrm>
        </p:grpSpPr>
        <p:pic>
          <p:nvPicPr>
            <p:cNvPr id="8" name="Picture 1" descr="https://marcomm.environcorp.com/media/lorez/1235_lr.jpg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5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https://marcomm.environcorp.com/media/lorez/1287_lr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2860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https://marcomm.environcorp.com/media/lorez/1228_lr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s://marcomm.environcorp.com/media/lorez/264_lr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286000"/>
              <a:ext cx="1400822" cy="140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s://marcomm.environcorp.com/media/lorez/1286_lr.jpg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67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WRF Evaluation Against</a:t>
            </a:r>
            <a:br>
              <a:rPr lang="en-US" dirty="0" smtClean="0"/>
            </a:br>
            <a:r>
              <a:rPr lang="en-US" dirty="0" smtClean="0"/>
              <a:t>Observations</a:t>
            </a:r>
            <a:r>
              <a:rPr lang="en-US" dirty="0" smtClean="0"/>
              <a:t> in Louisiana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19600"/>
            <a:ext cx="80772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Chris Emery</a:t>
            </a:r>
          </a:p>
          <a:p>
            <a:pPr algn="ctr"/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ENVIRON International Corporation, Novato CA</a:t>
            </a:r>
          </a:p>
          <a:p>
            <a:pPr algn="ctr"/>
            <a:endParaRPr lang="en-US" sz="2800" b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November 14, 2012</a:t>
            </a:r>
          </a:p>
        </p:txBody>
      </p:sp>
    </p:spTree>
    <p:extLst>
      <p:ext uri="{BB962C8B-B14F-4D97-AF65-F5344CB8AC3E}">
        <p14:creationId xmlns:p14="http://schemas.microsoft.com/office/powerpoint/2010/main" val="2961026537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at Southern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05840"/>
            <a:ext cx="754051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893012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Plots for Temperature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23925"/>
            <a:ext cx="5820932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38074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24-hour Precipitation on </a:t>
            </a:r>
            <a:r>
              <a:rPr lang="en-US" dirty="0" err="1" smtClean="0"/>
              <a:t>Exceedance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8846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31001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24-hour Precipitation on </a:t>
            </a:r>
            <a:r>
              <a:rPr lang="en-US" dirty="0" err="1" smtClean="0"/>
              <a:t>Exceedance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1" y="1257300"/>
            <a:ext cx="8257822" cy="5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78740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Southern LA</a:t>
            </a:r>
          </a:p>
          <a:p>
            <a:pPr lvl="1"/>
            <a:r>
              <a:rPr lang="en-US" dirty="0" smtClean="0"/>
              <a:t>September: performance was </a:t>
            </a:r>
            <a:r>
              <a:rPr lang="en-US" dirty="0"/>
              <a:t>very good for all three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October: daytime </a:t>
            </a:r>
            <a:r>
              <a:rPr lang="en-US" dirty="0"/>
              <a:t>wind speed and temperatures </a:t>
            </a:r>
            <a:r>
              <a:rPr lang="en-US" dirty="0" smtClean="0"/>
              <a:t>were slightly </a:t>
            </a:r>
            <a:r>
              <a:rPr lang="en-US" dirty="0"/>
              <a:t>under </a:t>
            </a:r>
            <a:r>
              <a:rPr lang="en-US" dirty="0" smtClean="0"/>
              <a:t>predicted</a:t>
            </a:r>
          </a:p>
          <a:p>
            <a:pPr lvl="2"/>
            <a:r>
              <a:rPr lang="en-US" dirty="0" smtClean="0"/>
              <a:t>Could </a:t>
            </a:r>
            <a:r>
              <a:rPr lang="en-US" dirty="0"/>
              <a:t>lead to </a:t>
            </a:r>
            <a:r>
              <a:rPr lang="en-US" dirty="0" smtClean="0"/>
              <a:t>excessive stagnation </a:t>
            </a:r>
            <a:r>
              <a:rPr lang="en-US" dirty="0"/>
              <a:t>and higher </a:t>
            </a:r>
            <a:r>
              <a:rPr lang="en-US" dirty="0" smtClean="0"/>
              <a:t>ozone</a:t>
            </a:r>
          </a:p>
          <a:p>
            <a:r>
              <a:rPr lang="en-US" dirty="0" smtClean="0"/>
              <a:t>Northern LA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was </a:t>
            </a:r>
            <a:r>
              <a:rPr lang="en-US" dirty="0" smtClean="0"/>
              <a:t>slightly but consistently worse</a:t>
            </a:r>
          </a:p>
          <a:p>
            <a:pPr lvl="1"/>
            <a:r>
              <a:rPr lang="en-US" dirty="0" smtClean="0"/>
              <a:t>Daytime </a:t>
            </a:r>
            <a:r>
              <a:rPr lang="en-US" dirty="0"/>
              <a:t>wind speeds and temperatures were also under </a:t>
            </a:r>
            <a:r>
              <a:rPr lang="en-US" dirty="0" smtClean="0"/>
              <a:t>estimated</a:t>
            </a:r>
          </a:p>
          <a:p>
            <a:r>
              <a:rPr lang="en-US" dirty="0" smtClean="0"/>
              <a:t>Overall</a:t>
            </a:r>
          </a:p>
          <a:p>
            <a:pPr lvl="1"/>
            <a:r>
              <a:rPr lang="en-US" dirty="0" smtClean="0"/>
              <a:t>Wind were </a:t>
            </a:r>
            <a:r>
              <a:rPr lang="en-US" dirty="0"/>
              <a:t>markedly better than usually achieved in other WRF applications across the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Temperature </a:t>
            </a:r>
            <a:r>
              <a:rPr lang="en-US" dirty="0"/>
              <a:t>performance was on par with other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Precipitation </a:t>
            </a:r>
            <a:r>
              <a:rPr lang="en-US" dirty="0"/>
              <a:t>performance </a:t>
            </a:r>
            <a:r>
              <a:rPr lang="en-US" dirty="0" smtClean="0"/>
              <a:t>was </a:t>
            </a:r>
            <a:r>
              <a:rPr lang="en-US" dirty="0"/>
              <a:t>quite </a:t>
            </a:r>
            <a:r>
              <a:rPr lang="en-US" dirty="0" smtClean="0"/>
              <a:t>good</a:t>
            </a:r>
          </a:p>
          <a:p>
            <a:pPr lvl="2"/>
            <a:r>
              <a:rPr lang="en-US" dirty="0" smtClean="0"/>
              <a:t>Did </a:t>
            </a:r>
            <a:r>
              <a:rPr lang="en-US" dirty="0"/>
              <a:t>not exhibit the usually high degree of over </a:t>
            </a:r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35360"/>
      </p:ext>
    </p:extLst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2660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for </a:t>
            </a:r>
            <a:r>
              <a:rPr lang="en-US" dirty="0" err="1" smtClean="0"/>
              <a:t>Windspeed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33450"/>
            <a:ext cx="6367563" cy="611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15590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for Wind Direction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66483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251913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for Temperature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80233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119895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in the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7250"/>
            <a:ext cx="7162800" cy="5844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795200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at Northern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1084"/>
            <a:ext cx="8001000" cy="584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42674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at Southern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840"/>
            <a:ext cx="80062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597116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Plots for </a:t>
            </a:r>
            <a:r>
              <a:rPr lang="en-US" dirty="0" err="1" smtClean="0"/>
              <a:t>Windspeed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00800" cy="623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83757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Direction at Northern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5840"/>
            <a:ext cx="727155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70054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Direction at Southern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5840"/>
            <a:ext cx="727155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39059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Plots for Wind Direction/Speed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23393"/>
            <a:ext cx="5656261" cy="593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776231"/>
      </p:ext>
    </p:ext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at Northern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5840"/>
            <a:ext cx="7060918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39828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PPT_NewLogo_7-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PPT_NewLogo_7-12</Template>
  <TotalTime>39</TotalTime>
  <Words>189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PPT_NewLogo_7-12</vt:lpstr>
      <vt:lpstr>WRF Evaluation Against Observations in Louisiana</vt:lpstr>
      <vt:lpstr>Sites in the Evaluation</vt:lpstr>
      <vt:lpstr>Wind Speed at Northern Sites</vt:lpstr>
      <vt:lpstr>Wind Speed at Southern Sites</vt:lpstr>
      <vt:lpstr>Goal Plots for Windspeed</vt:lpstr>
      <vt:lpstr>Wind Direction at Northern Sites</vt:lpstr>
      <vt:lpstr>Wind Direction at Southern Sites</vt:lpstr>
      <vt:lpstr>Goal Plots for Wind Direction/Speed</vt:lpstr>
      <vt:lpstr>Temperature at Northern Sites</vt:lpstr>
      <vt:lpstr>Temperature at Southern Sites</vt:lpstr>
      <vt:lpstr>Goal Plots for Temperature</vt:lpstr>
      <vt:lpstr>24-hour Precipitation on Exceedance Days</vt:lpstr>
      <vt:lpstr>24-hour Precipitation on Exceedance Days</vt:lpstr>
      <vt:lpstr>Summary</vt:lpstr>
      <vt:lpstr>Extra Slides</vt:lpstr>
      <vt:lpstr>Regression Analysis for Windspeed</vt:lpstr>
      <vt:lpstr>Regression Analysis for Wind Direction</vt:lpstr>
      <vt:lpstr>Regression Analysis for Temperature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Novato’s PPT Template</dc:title>
  <dc:creator>Chris Emery</dc:creator>
  <cp:lastModifiedBy>Chris Emery</cp:lastModifiedBy>
  <cp:revision>5</cp:revision>
  <dcterms:created xsi:type="dcterms:W3CDTF">2012-11-08T23:33:34Z</dcterms:created>
  <dcterms:modified xsi:type="dcterms:W3CDTF">2012-11-12T21:51:25Z</dcterms:modified>
</cp:coreProperties>
</file>